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4" r:id="rId4"/>
    <p:sldId id="266" r:id="rId5"/>
    <p:sldId id="268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82" r:id="rId15"/>
    <p:sldId id="283" r:id="rId16"/>
    <p:sldId id="284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</p:sldIdLst>
  <p:sldSz cx="13004800" cy="97536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ABC19992-1F83-4051-CFFE-4A7F091A6370}"/>
    <p:ext uri="{9D32D9DA-5B7E-4784-29DB-5A8E8C0396DD}"/>
    <p:ext uri="{45AD7F36-5470-42D6-7D5A-06BC1C667E70}"/>
  </p:extLst>
</p:presentationPr>
</file>

<file path=ppt/tableStyles.xml><?xml version="1.0" encoding="utf-8"?>
<a:tblStyleLst xmlns:a="http://schemas.openxmlformats.org/drawingml/2006/main" def="{9BFEBA64-8CEB-4DB5-FC89-907A23BBB501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1" autoAdjust="0"/>
    <p:restoredTop sz="94660"/>
  </p:normalViewPr>
  <p:slideViewPr>
    <p:cSldViewPr snapToGrid="0">
      <p:cViewPr varScale="1">
        <p:scale>
          <a:sx n="51" d="100"/>
          <a:sy n="51" d="100"/>
        </p:scale>
        <p:origin x="136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CFDE3-3851-4168-991B-B2BEE46F089F}" type="datetimeFigureOut">
              <a:rPr lang="zh-CN" altLang="en-US" smtClean="0"/>
              <a:t>2022/8/6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27027-4107-4156-86C0-BE93988A90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CD37730F-8B70-4E71-B1BC-AEC7D9F56F5C}"/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322F8-DBAB-4B6F-78D1-E7F26DCDF0D5}" type="datetimeFigureOut">
              <a:rPr lang="zh-CN" altLang="en-US" smtClean="0"/>
              <a:t>2022/8/6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006F-7D21-4A33-3F64-84BE36FD355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67B1E60F-BB62-47A2-95B5-FA372DC010F8}"/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 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14CBB-EF37-4F61-0258-FB6FD4450F98}" type="datetimeFigureOut">
              <a:rPr lang="zh-CN" altLang="en-US" smtClean="0"/>
              <a:t>2022/8/6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3CF37A-6CD0-4C68-CF4B-C848C2F38D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E38248D0-E455-4AAC-AC96-EAC1D1A2BD7E}"/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86A19-F902-463D-5E00-0F1FB4092908}" type="datetimeFigureOut">
              <a:rPr lang="zh-CN" altLang="en-US" smtClean="0"/>
              <a:t>2022/8/6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28F66-5D81-481A-1A22-350503CA73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EBC16671-4211-4FA7-D1E7-D5EC65BE3A38}"/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3CE6F-F8AD-4758-00FA-8EA9264E1F19}" type="datetimeFigureOut">
              <a:rPr lang="zh-CN" altLang="en-US" smtClean="0"/>
              <a:t>2022/8/6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732E88-52F5-42CD-7266-1E9A7A7B54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1D4C1708-E24E-42CF-8A6B-E6082B36ABFB}"/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78F6E-1786-4E9A-E438-247C6B5AFD57}" type="datetimeFigureOut">
              <a:rPr lang="zh-CN" altLang="en-US" smtClean="0"/>
              <a:t>2022/8/6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10C44-423E-40F5-E703-8C3B2D0709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A8CE924D-74A0-4E7B-679C-E54FC0384AF5}"/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2A1A9-A42D-4FCC-53DE-2D7F470D9C0F}" type="datetimeFigureOut">
              <a:rPr lang="zh-CN" altLang="en-US" smtClean="0"/>
              <a:t>2022/8/6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A6541-A705-4169-1CD8-26DFDFB939D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D703CA95-09C0-4678-E6AF-AB01C45C5934}"/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EB8FE-E21E-408A-CD21-3029A0F32AFB}" type="datetimeFigureOut">
              <a:rPr lang="zh-CN" altLang="en-US" smtClean="0"/>
              <a:t>2022/8/6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A1066C-2FC2-4B28-CDE0-76A6E98530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DD24F537-B60F-4828-63D9-E917B0BC1A01}"/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2CE1C-AF66-4F85-16EA-9D56F8B48E75}" type="datetimeFigureOut">
              <a:rPr lang="zh-CN" altLang="en-US" smtClean="0"/>
              <a:t>2022/8/6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5D99D-3707-4916-AB82-0870A80E89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CBE249A4-DAE8-4369-6EFC-4D15C7A76BF4}"/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9131C-A6B5-42FF-B165-FAE44551A9CB}" type="datetimeFigureOut">
              <a:rPr lang="zh-CN" altLang="en-US" smtClean="0"/>
              <a:t>2022/8/6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838D2-374F-4994-D389-EC5EBB6DAD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D299EE06-EDBF-45EF-3651-7B606CE98999}"/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31EA3-5230-4DF4-9046-143582AF744D}" type="datetimeFigureOut">
              <a:rPr lang="zh-CN" altLang="en-US" smtClean="0"/>
              <a:t>2022/8/6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FB73D-84F5-4B16-091C-FE0AB583AD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8E91AB28-3BBB-42CD-79FE-B1C975B61308}"/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E29D2F-19E1-44B8-288A-BD4FAF2115E9}" type="datetimeFigureOut">
              <a:rPr lang="zh-CN" altLang="en-US" smtClean="0"/>
              <a:t>2022/8/6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44916-5F5B-46AE-02A6-5C794AC126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F22E33BE-87A1-4EA8-2852-B9FDC20A25D2}"/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94FF9350-1111-4AEB-D5BF-116794F3E841"/>
          <p:cNvPicPr>
            <a:picLocks noChangeAspect="1"/>
          </p:cNvPicPr>
          <p:nvPr/>
        </p:nvPicPr>
        <p:blipFill>
          <a:blip r:embed="rId2" cstate="print">
            <a:extLst>
              <a:ext uri="{50F1ADB0-A671-404E-5AE6-EA4D014D8398}"/>
            </a:extLst>
          </a:blip>
          <a:stretch>
            <a:fillRect/>
          </a:stretch>
        </p:blipFill>
        <p:spPr>
          <a:xfrm>
            <a:off x="0" y="0"/>
            <a:ext cx="13011150" cy="9753600"/>
          </a:xfrm>
          <a:prstGeom prst="rect">
            <a:avLst/>
          </a:prstGeom>
        </p:spPr>
      </p:pic>
      <p:pic>
        <p:nvPicPr>
          <p:cNvPr id="3" name="079528C7-36DB-40AE-B4E1-8BCEFCFB5B09"/>
          <p:cNvPicPr>
            <a:picLocks noChangeAspect="1"/>
          </p:cNvPicPr>
          <p:nvPr/>
        </p:nvPicPr>
        <p:blipFill>
          <a:blip r:embed="rId3" cstate="print">
            <a:extLst>
              <a:ext uri="{1B52E7C0-AA4A-45AD-2060-5A63A38786BA}"/>
            </a:extLst>
          </a:blip>
          <a:stretch>
            <a:fillRect/>
          </a:stretch>
        </p:blipFill>
        <p:spPr>
          <a:xfrm>
            <a:off x="641350" y="4743450"/>
            <a:ext cx="11734800" cy="19050"/>
          </a:xfrm>
          <a:prstGeom prst="rect">
            <a:avLst/>
          </a:prstGeom>
        </p:spPr>
      </p:pic>
      <p:sp>
        <p:nvSpPr>
          <p:cNvPr id="4" name="TextBox4"/>
          <p:cNvSpPr txBox="1"/>
          <p:nvPr/>
        </p:nvSpPr>
        <p:spPr>
          <a:xfrm>
            <a:off x="639902" y="3814902"/>
            <a:ext cx="2730500" cy="635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102000"/>
              </a:lnSpc>
            </a:pPr>
            <a:r>
              <a:rPr lang="en-US" altLang="zh-CN" sz="4200" kern="0" spc="-105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Spring</a:t>
            </a:r>
            <a:r>
              <a:rPr lang="en-US" altLang="zh-CN" sz="4200" kern="0" spc="-1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4200" kern="0" spc="-14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AOP</a:t>
            </a:r>
          </a:p>
        </p:txBody>
      </p:sp>
      <p:sp>
        <p:nvSpPr>
          <p:cNvPr id="5" name="TextBox5"/>
          <p:cNvSpPr txBox="1"/>
          <p:nvPr/>
        </p:nvSpPr>
        <p:spPr>
          <a:xfrm>
            <a:off x="620649" y="5070449"/>
            <a:ext cx="6324600" cy="3937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101000"/>
              </a:lnSpc>
            </a:pPr>
            <a:r>
              <a:rPr lang="en-US" altLang="zh-CN" sz="2600" kern="0" spc="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Aspect-Oriented</a:t>
            </a:r>
            <a:r>
              <a:rPr lang="en-US" altLang="zh-CN" sz="2600" kern="0" spc="3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Programming</a:t>
            </a:r>
            <a:r>
              <a:rPr lang="en-US" altLang="zh-CN" sz="2600" kern="0" spc="-1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with</a:t>
            </a:r>
            <a:r>
              <a:rPr lang="en-US" altLang="zh-CN" sz="2600" kern="0" spc="2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Spring</a:t>
            </a:r>
          </a:p>
        </p:txBody>
      </p:sp>
    </p:spTree>
    <p:extLst>
      <p:ext uri="{14445630-0C15-457D-A5D5-D874B7C84A47}"/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655D14E2-5027-4FCA-8783-48D7DB15D429"/>
          <p:cNvPicPr>
            <a:picLocks noChangeAspect="1"/>
          </p:cNvPicPr>
          <p:nvPr/>
        </p:nvPicPr>
        <p:blipFill>
          <a:blip r:embed="rId2" cstate="print">
            <a:extLst>
              <a:ext uri="{DA94C6C8-88AB-4C5F-FFB7-E23EA329C23F}"/>
            </a:extLst>
          </a:blip>
          <a:stretch>
            <a:fillRect/>
          </a:stretch>
        </p:blipFill>
        <p:spPr>
          <a:xfrm>
            <a:off x="0" y="0"/>
            <a:ext cx="13011150" cy="9753600"/>
          </a:xfrm>
          <a:prstGeom prst="rect">
            <a:avLst/>
          </a:prstGeom>
        </p:spPr>
      </p:pic>
      <p:pic>
        <p:nvPicPr>
          <p:cNvPr id="81" name="B5D10CBB-6BF7-4DB7-7DE7-E5927D4101EC"/>
          <p:cNvPicPr>
            <a:picLocks noChangeAspect="1"/>
          </p:cNvPicPr>
          <p:nvPr/>
        </p:nvPicPr>
        <p:blipFill>
          <a:blip r:embed="rId3" cstate="print">
            <a:extLst>
              <a:ext uri="{C0770A9D-5CCA-4A9D-DFE1-AE38BEC2725C}"/>
            </a:extLst>
          </a:blip>
          <a:stretch>
            <a:fillRect/>
          </a:stretch>
        </p:blipFill>
        <p:spPr>
          <a:xfrm>
            <a:off x="4438649" y="1762125"/>
            <a:ext cx="28575" cy="5095875"/>
          </a:xfrm>
          <a:prstGeom prst="rect">
            <a:avLst/>
          </a:prstGeom>
        </p:spPr>
      </p:pic>
      <p:pic>
        <p:nvPicPr>
          <p:cNvPr id="82" name="5ABDE046-3D1A-441D-BC6F-02CB20ECAD22"/>
          <p:cNvPicPr>
            <a:picLocks noChangeAspect="1"/>
          </p:cNvPicPr>
          <p:nvPr/>
        </p:nvPicPr>
        <p:blipFill>
          <a:blip r:embed="rId4" cstate="print">
            <a:extLst>
              <a:ext uri="{D91FBEA2-7C28-4603-A717-FA4D56D518C0}"/>
            </a:extLst>
          </a:blip>
          <a:stretch>
            <a:fillRect/>
          </a:stretch>
        </p:blipFill>
        <p:spPr>
          <a:xfrm>
            <a:off x="8540750" y="1762125"/>
            <a:ext cx="28575" cy="5095875"/>
          </a:xfrm>
          <a:prstGeom prst="rect">
            <a:avLst/>
          </a:prstGeom>
        </p:spPr>
      </p:pic>
      <p:pic>
        <p:nvPicPr>
          <p:cNvPr id="83" name="8AD0336E-C0B4-4080-C939-354BC1649A22"/>
          <p:cNvPicPr>
            <a:picLocks noChangeAspect="1"/>
          </p:cNvPicPr>
          <p:nvPr/>
        </p:nvPicPr>
        <p:blipFill>
          <a:blip r:embed="rId5" cstate="print">
            <a:extLst>
              <a:ext uri="{E090BA3B-E855-417C-5A88-4DE976744098}"/>
            </a:extLst>
          </a:blip>
          <a:stretch>
            <a:fillRect/>
          </a:stretch>
        </p:blipFill>
        <p:spPr>
          <a:xfrm>
            <a:off x="4622800" y="1771650"/>
            <a:ext cx="3790950" cy="5076825"/>
          </a:xfrm>
          <a:prstGeom prst="rect">
            <a:avLst/>
          </a:prstGeom>
        </p:spPr>
      </p:pic>
      <p:sp>
        <p:nvSpPr>
          <p:cNvPr id="84" name="TextBox84"/>
          <p:cNvSpPr txBox="1"/>
          <p:nvPr/>
        </p:nvSpPr>
        <p:spPr>
          <a:xfrm>
            <a:off x="483108" y="8864094"/>
            <a:ext cx="7708900" cy="304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101000"/>
              </a:lnSpc>
            </a:pPr>
            <a:r>
              <a:rPr lang="en-US" altLang="zh-CN" sz="2000" kern="0" spc="-7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encouraged</a:t>
            </a:r>
            <a:r>
              <a:rPr lang="en-US" altLang="zh-CN" sz="2000" kern="0" spc="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approach</a:t>
            </a:r>
            <a:r>
              <a:rPr lang="en-US" altLang="zh-CN" sz="2000" kern="0" spc="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for</a:t>
            </a:r>
            <a:r>
              <a:rPr lang="en-US" altLang="zh-CN" sz="2000" kern="0" spc="1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implementing</a:t>
            </a:r>
            <a:r>
              <a:rPr lang="en-US" altLang="zh-CN" sz="2000" kern="0" spc="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cross-cutting</a:t>
            </a:r>
            <a:r>
              <a:rPr lang="en-US" altLang="zh-CN" sz="20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concerns</a:t>
            </a:r>
          </a:p>
        </p:txBody>
      </p:sp>
      <p:sp>
        <p:nvSpPr>
          <p:cNvPr id="85" name="TextBox85"/>
          <p:cNvSpPr txBox="1"/>
          <p:nvPr/>
        </p:nvSpPr>
        <p:spPr>
          <a:xfrm>
            <a:off x="440960" y="1219073"/>
            <a:ext cx="3606800" cy="457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102000"/>
              </a:lnSpc>
            </a:pPr>
            <a:r>
              <a:rPr lang="en-US" altLang="zh-CN" sz="3000" kern="0" spc="-20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1.</a:t>
            </a:r>
            <a:r>
              <a:rPr lang="en-US" altLang="zh-CN" sz="3000" kern="0" spc="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000" kern="0" spc="-10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Solve</a:t>
            </a:r>
            <a:r>
              <a:rPr lang="en-US" altLang="zh-CN" sz="3000" kern="0" spc="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000" kern="0" spc="-5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core</a:t>
            </a:r>
            <a:r>
              <a:rPr lang="en-US" altLang="zh-CN" sz="3000" kern="0" spc="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000" kern="0" spc="-45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problem</a:t>
            </a:r>
          </a:p>
        </p:txBody>
      </p:sp>
      <p:pic>
        <p:nvPicPr>
          <p:cNvPr id="86" name="AA6DE3F4-B077-4B66-295C-FE33A613FD80"/>
          <p:cNvPicPr>
            <a:picLocks noChangeAspect="1"/>
          </p:cNvPicPr>
          <p:nvPr/>
        </p:nvPicPr>
        <p:blipFill>
          <a:blip r:embed="rId6" cstate="print">
            <a:extLst>
              <a:ext uri="{6156D829-313D-48CF-06DD-FD4D21EBC6FB}"/>
            </a:extLst>
          </a:blip>
          <a:stretch>
            <a:fillRect/>
          </a:stretch>
        </p:blipFill>
        <p:spPr>
          <a:xfrm>
            <a:off x="508000" y="1771650"/>
            <a:ext cx="3790950" cy="5076825"/>
          </a:xfrm>
          <a:prstGeom prst="rect">
            <a:avLst/>
          </a:prstGeom>
        </p:spPr>
      </p:pic>
    </p:spTree>
    <p:extLst>
      <p:ext uri="{138CAA75-8B9C-44FC-0504-E57797EC2DFE}"/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89F588C5-B057-46DE-1E27-183D7F061C7A"/>
          <p:cNvPicPr>
            <a:picLocks noChangeAspect="1"/>
          </p:cNvPicPr>
          <p:nvPr/>
        </p:nvPicPr>
        <p:blipFill>
          <a:blip r:embed="rId2" cstate="print">
            <a:extLst>
              <a:ext uri="{1BC4848B-FFC6-4F71-5159-DD011C6F5C19}"/>
            </a:extLst>
          </a:blip>
          <a:stretch>
            <a:fillRect/>
          </a:stretch>
        </p:blipFill>
        <p:spPr>
          <a:xfrm>
            <a:off x="0" y="0"/>
            <a:ext cx="13011150" cy="9753600"/>
          </a:xfrm>
          <a:prstGeom prst="rect">
            <a:avLst/>
          </a:prstGeom>
        </p:spPr>
      </p:pic>
      <p:pic>
        <p:nvPicPr>
          <p:cNvPr id="88" name="955E72DF-899B-4B09-08BD-9786B175997B"/>
          <p:cNvPicPr>
            <a:picLocks noChangeAspect="1"/>
          </p:cNvPicPr>
          <p:nvPr/>
        </p:nvPicPr>
        <p:blipFill>
          <a:blip r:embed="rId3" cstate="print">
            <a:extLst>
              <a:ext uri="{9B657373-7B3D-4EB1-3B2D-B91573F5A3C2}"/>
            </a:extLst>
          </a:blip>
          <a:stretch>
            <a:fillRect/>
          </a:stretch>
        </p:blipFill>
        <p:spPr>
          <a:xfrm>
            <a:off x="4438649" y="1762125"/>
            <a:ext cx="28575" cy="5095875"/>
          </a:xfrm>
          <a:prstGeom prst="rect">
            <a:avLst/>
          </a:prstGeom>
        </p:spPr>
      </p:pic>
      <p:pic>
        <p:nvPicPr>
          <p:cNvPr id="89" name="6E6E8990-1610-42B3-D4CE-464850E42BD7"/>
          <p:cNvPicPr>
            <a:picLocks noChangeAspect="1"/>
          </p:cNvPicPr>
          <p:nvPr/>
        </p:nvPicPr>
        <p:blipFill>
          <a:blip r:embed="rId4" cstate="print">
            <a:extLst>
              <a:ext uri="{94436209-C4AD-4A38-D13A-95FE793623A1}"/>
            </a:extLst>
          </a:blip>
          <a:stretch>
            <a:fillRect/>
          </a:stretch>
        </p:blipFill>
        <p:spPr>
          <a:xfrm>
            <a:off x="8540750" y="1762125"/>
            <a:ext cx="28575" cy="5095875"/>
          </a:xfrm>
          <a:prstGeom prst="rect">
            <a:avLst/>
          </a:prstGeom>
        </p:spPr>
      </p:pic>
      <p:pic>
        <p:nvPicPr>
          <p:cNvPr id="90" name="FC84DFDA-7778-4212-003D-BF527AACEC33"/>
          <p:cNvPicPr>
            <a:picLocks noChangeAspect="1"/>
          </p:cNvPicPr>
          <p:nvPr/>
        </p:nvPicPr>
        <p:blipFill>
          <a:blip r:embed="rId5" cstate="print">
            <a:extLst>
              <a:ext uri="{73DC2157-41D3-4AF3-C1EF-E5AC6C45F523}"/>
            </a:extLst>
          </a:blip>
          <a:stretch>
            <a:fillRect/>
          </a:stretch>
        </p:blipFill>
        <p:spPr>
          <a:xfrm>
            <a:off x="4622800" y="1771650"/>
            <a:ext cx="3790950" cy="5076825"/>
          </a:xfrm>
          <a:prstGeom prst="rect">
            <a:avLst/>
          </a:prstGeom>
        </p:spPr>
      </p:pic>
      <p:sp>
        <p:nvSpPr>
          <p:cNvPr id="91" name="TextBox91"/>
          <p:cNvSpPr txBox="1"/>
          <p:nvPr/>
        </p:nvSpPr>
        <p:spPr>
          <a:xfrm>
            <a:off x="483108" y="8864094"/>
            <a:ext cx="7708900" cy="304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101000"/>
              </a:lnSpc>
            </a:pPr>
            <a:r>
              <a:rPr lang="en-US" altLang="zh-CN" sz="2000" kern="0" spc="-7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encouraged</a:t>
            </a:r>
            <a:r>
              <a:rPr lang="en-US" altLang="zh-CN" sz="2000" kern="0" spc="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approach</a:t>
            </a:r>
            <a:r>
              <a:rPr lang="en-US" altLang="zh-CN" sz="2000" kern="0" spc="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for</a:t>
            </a:r>
            <a:r>
              <a:rPr lang="en-US" altLang="zh-CN" sz="2000" kern="0" spc="1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implementing</a:t>
            </a:r>
            <a:r>
              <a:rPr lang="en-US" altLang="zh-CN" sz="2000" kern="0" spc="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cross-cutting</a:t>
            </a:r>
            <a:r>
              <a:rPr lang="en-US" altLang="zh-CN" sz="20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concerns</a:t>
            </a:r>
          </a:p>
        </p:txBody>
      </p:sp>
      <p:sp>
        <p:nvSpPr>
          <p:cNvPr id="92" name="TextBox92"/>
          <p:cNvSpPr txBox="1"/>
          <p:nvPr/>
        </p:nvSpPr>
        <p:spPr>
          <a:xfrm>
            <a:off x="440960" y="1219073"/>
            <a:ext cx="3606800" cy="457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102000"/>
              </a:lnSpc>
            </a:pPr>
            <a:r>
              <a:rPr lang="en-US" altLang="zh-CN" sz="3000" kern="0" spc="-20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1.</a:t>
            </a:r>
            <a:r>
              <a:rPr lang="en-US" altLang="zh-CN" sz="3000" kern="0" spc="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000" kern="0" spc="-10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Solve</a:t>
            </a:r>
            <a:r>
              <a:rPr lang="en-US" altLang="zh-CN" sz="3000" kern="0" spc="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000" kern="0" spc="-5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core</a:t>
            </a:r>
            <a:r>
              <a:rPr lang="en-US" altLang="zh-CN" sz="3000" kern="0" spc="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000" kern="0" spc="-45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problem</a:t>
            </a:r>
          </a:p>
        </p:txBody>
      </p:sp>
      <p:sp>
        <p:nvSpPr>
          <p:cNvPr id="93" name="TextBox93"/>
          <p:cNvSpPr txBox="1"/>
          <p:nvPr/>
        </p:nvSpPr>
        <p:spPr>
          <a:xfrm>
            <a:off x="5192203" y="6984873"/>
            <a:ext cx="2692400" cy="457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102000"/>
              </a:lnSpc>
            </a:pPr>
            <a:r>
              <a:rPr lang="en-US" altLang="zh-CN" sz="3000" kern="0" spc="-10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2.</a:t>
            </a:r>
            <a:r>
              <a:rPr lang="en-US" altLang="zh-CN" sz="3000" kern="0" spc="-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000" kern="0" spc="-6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Write</a:t>
            </a:r>
            <a:r>
              <a:rPr lang="en-US" altLang="zh-CN" sz="3000" kern="0" spc="-1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000" i="1" kern="0" spc="-15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aspects</a:t>
            </a:r>
          </a:p>
        </p:txBody>
      </p:sp>
      <p:pic>
        <p:nvPicPr>
          <p:cNvPr id="94" name="1CCEDF51-E112-4DB7-AB58-CF4BDAE2A38B"/>
          <p:cNvPicPr>
            <a:picLocks noChangeAspect="1"/>
          </p:cNvPicPr>
          <p:nvPr/>
        </p:nvPicPr>
        <p:blipFill>
          <a:blip r:embed="rId6" cstate="print">
            <a:extLst>
              <a:ext uri="{967C6CB0-A430-46D3-8BE6-BB9C959BFCCD}"/>
            </a:extLst>
          </a:blip>
          <a:stretch>
            <a:fillRect/>
          </a:stretch>
        </p:blipFill>
        <p:spPr>
          <a:xfrm>
            <a:off x="508000" y="1771650"/>
            <a:ext cx="3790950" cy="5076825"/>
          </a:xfrm>
          <a:prstGeom prst="rect">
            <a:avLst/>
          </a:prstGeom>
        </p:spPr>
      </p:pic>
    </p:spTree>
    <p:extLst>
      <p:ext uri="{23FDAD22-F444-40D8-95C5-425AFDF92783}"/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F7A511D2-3FBC-487C-0AAC-2CF6864348A8"/>
          <p:cNvPicPr>
            <a:picLocks noChangeAspect="1"/>
          </p:cNvPicPr>
          <p:nvPr/>
        </p:nvPicPr>
        <p:blipFill>
          <a:blip r:embed="rId2" cstate="print">
            <a:extLst>
              <a:ext uri="{094F866D-B2C9-4337-AE9B-D052C762D71E}"/>
            </a:extLst>
          </a:blip>
          <a:stretch>
            <a:fillRect/>
          </a:stretch>
        </p:blipFill>
        <p:spPr>
          <a:xfrm>
            <a:off x="0" y="0"/>
            <a:ext cx="13011150" cy="9753600"/>
          </a:xfrm>
          <a:prstGeom prst="rect">
            <a:avLst/>
          </a:prstGeom>
        </p:spPr>
      </p:pic>
      <p:pic>
        <p:nvPicPr>
          <p:cNvPr id="96" name="CC78D317-6FC3-4FC8-88ED-AE50EC807E3F"/>
          <p:cNvPicPr>
            <a:picLocks noChangeAspect="1"/>
          </p:cNvPicPr>
          <p:nvPr/>
        </p:nvPicPr>
        <p:blipFill>
          <a:blip r:embed="rId3" cstate="print">
            <a:extLst>
              <a:ext uri="{BBB1F973-B779-4DE3-55AA-D29271CDA5CC}"/>
            </a:extLst>
          </a:blip>
          <a:stretch>
            <a:fillRect/>
          </a:stretch>
        </p:blipFill>
        <p:spPr>
          <a:xfrm>
            <a:off x="4438649" y="1762125"/>
            <a:ext cx="28575" cy="5095875"/>
          </a:xfrm>
          <a:prstGeom prst="rect">
            <a:avLst/>
          </a:prstGeom>
        </p:spPr>
      </p:pic>
      <p:pic>
        <p:nvPicPr>
          <p:cNvPr id="97" name="702C8A17-D236-45B5-581C-3B470ADE136B"/>
          <p:cNvPicPr>
            <a:picLocks noChangeAspect="1"/>
          </p:cNvPicPr>
          <p:nvPr/>
        </p:nvPicPr>
        <p:blipFill>
          <a:blip r:embed="rId4" cstate="print">
            <a:extLst>
              <a:ext uri="{83D562EF-56A7-4F58-D977-91C948EE4325}"/>
            </a:extLst>
          </a:blip>
          <a:stretch>
            <a:fillRect/>
          </a:stretch>
        </p:blipFill>
        <p:spPr>
          <a:xfrm>
            <a:off x="8540750" y="1762125"/>
            <a:ext cx="28575" cy="5095875"/>
          </a:xfrm>
          <a:prstGeom prst="rect">
            <a:avLst/>
          </a:prstGeom>
        </p:spPr>
      </p:pic>
      <p:pic>
        <p:nvPicPr>
          <p:cNvPr id="98" name="96342D37-997E-4C18-3A45-01DB51A18698"/>
          <p:cNvPicPr>
            <a:picLocks noChangeAspect="1"/>
          </p:cNvPicPr>
          <p:nvPr/>
        </p:nvPicPr>
        <p:blipFill>
          <a:blip r:embed="rId5" cstate="print">
            <a:extLst>
              <a:ext uri="{D7AC2036-08AA-4A24-3752-AEF3BF0274EF}"/>
            </a:extLst>
          </a:blip>
          <a:stretch>
            <a:fillRect/>
          </a:stretch>
        </p:blipFill>
        <p:spPr>
          <a:xfrm>
            <a:off x="8724900" y="1771650"/>
            <a:ext cx="3762375" cy="5076825"/>
          </a:xfrm>
          <a:prstGeom prst="rect">
            <a:avLst/>
          </a:prstGeom>
        </p:spPr>
      </p:pic>
      <p:pic>
        <p:nvPicPr>
          <p:cNvPr id="99" name="67116425-D84A-4D06-770E-7962BA03967D"/>
          <p:cNvPicPr>
            <a:picLocks noChangeAspect="1"/>
          </p:cNvPicPr>
          <p:nvPr/>
        </p:nvPicPr>
        <p:blipFill>
          <a:blip r:embed="rId6" cstate="print">
            <a:extLst>
              <a:ext uri="{BC9F4A13-F74D-4392-7CF2-42A749E0AC4C}"/>
            </a:extLst>
          </a:blip>
          <a:stretch>
            <a:fillRect/>
          </a:stretch>
        </p:blipFill>
        <p:spPr>
          <a:xfrm>
            <a:off x="4622800" y="1771650"/>
            <a:ext cx="3790950" cy="5076825"/>
          </a:xfrm>
          <a:prstGeom prst="rect">
            <a:avLst/>
          </a:prstGeom>
        </p:spPr>
      </p:pic>
      <p:sp>
        <p:nvSpPr>
          <p:cNvPr id="100" name="TextBox100"/>
          <p:cNvSpPr txBox="1"/>
          <p:nvPr/>
        </p:nvSpPr>
        <p:spPr>
          <a:xfrm>
            <a:off x="483108" y="8864094"/>
            <a:ext cx="7708900" cy="304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101000"/>
              </a:lnSpc>
            </a:pPr>
            <a:r>
              <a:rPr lang="en-US" altLang="zh-CN" sz="2000" kern="0" spc="-7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encouraged</a:t>
            </a:r>
            <a:r>
              <a:rPr lang="en-US" altLang="zh-CN" sz="2000" kern="0" spc="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approach</a:t>
            </a:r>
            <a:r>
              <a:rPr lang="en-US" altLang="zh-CN" sz="2000" kern="0" spc="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for</a:t>
            </a:r>
            <a:r>
              <a:rPr lang="en-US" altLang="zh-CN" sz="2000" kern="0" spc="1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implementing</a:t>
            </a:r>
            <a:r>
              <a:rPr lang="en-US" altLang="zh-CN" sz="2000" kern="0" spc="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cross-cutting</a:t>
            </a:r>
            <a:r>
              <a:rPr lang="en-US" altLang="zh-CN" sz="20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concerns</a:t>
            </a:r>
          </a:p>
        </p:txBody>
      </p:sp>
      <p:sp>
        <p:nvSpPr>
          <p:cNvPr id="101" name="TextBox101"/>
          <p:cNvSpPr txBox="1"/>
          <p:nvPr/>
        </p:nvSpPr>
        <p:spPr>
          <a:xfrm>
            <a:off x="440960" y="1219073"/>
            <a:ext cx="3606800" cy="457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102000"/>
              </a:lnSpc>
            </a:pPr>
            <a:r>
              <a:rPr lang="en-US" altLang="zh-CN" sz="3000" kern="0" spc="-20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1.</a:t>
            </a:r>
            <a:r>
              <a:rPr lang="en-US" altLang="zh-CN" sz="3000" kern="0" spc="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000" kern="0" spc="-10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Solve</a:t>
            </a:r>
            <a:r>
              <a:rPr lang="en-US" altLang="zh-CN" sz="3000" kern="0" spc="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000" kern="0" spc="-5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core</a:t>
            </a:r>
            <a:r>
              <a:rPr lang="en-US" altLang="zh-CN" sz="3000" kern="0" spc="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000" kern="0" spc="-45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problem</a:t>
            </a:r>
          </a:p>
        </p:txBody>
      </p:sp>
      <p:sp>
        <p:nvSpPr>
          <p:cNvPr id="102" name="TextBox102"/>
          <p:cNvSpPr txBox="1"/>
          <p:nvPr/>
        </p:nvSpPr>
        <p:spPr>
          <a:xfrm>
            <a:off x="5192203" y="6984873"/>
            <a:ext cx="2692400" cy="457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102000"/>
              </a:lnSpc>
            </a:pPr>
            <a:r>
              <a:rPr lang="en-US" altLang="zh-CN" sz="3000" kern="0" spc="-10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2.</a:t>
            </a:r>
            <a:r>
              <a:rPr lang="en-US" altLang="zh-CN" sz="3000" kern="0" spc="-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000" kern="0" spc="-6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Write</a:t>
            </a:r>
            <a:r>
              <a:rPr lang="en-US" altLang="zh-CN" sz="3000" kern="0" spc="-1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000" i="1" kern="0" spc="-15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aspects</a:t>
            </a:r>
          </a:p>
        </p:txBody>
      </p:sp>
      <p:pic>
        <p:nvPicPr>
          <p:cNvPr id="103" name="BFFF29F1-A293-4AFF-0A4E-7EC75F1A0936"/>
          <p:cNvPicPr>
            <a:picLocks noChangeAspect="1"/>
          </p:cNvPicPr>
          <p:nvPr/>
        </p:nvPicPr>
        <p:blipFill>
          <a:blip r:embed="rId7" cstate="print">
            <a:extLst>
              <a:ext uri="{BDC2FE19-6392-4434-E1DC-2DFCC71DCF71}"/>
            </a:extLst>
          </a:blip>
          <a:stretch>
            <a:fillRect/>
          </a:stretch>
        </p:blipFill>
        <p:spPr>
          <a:xfrm>
            <a:off x="508000" y="1771650"/>
            <a:ext cx="3790950" cy="5076825"/>
          </a:xfrm>
          <a:prstGeom prst="rect">
            <a:avLst/>
          </a:prstGeom>
        </p:spPr>
      </p:pic>
    </p:spTree>
    <p:extLst>
      <p:ext uri="{95460FAD-8C45-44E1-5EBF-0C248A3FB1DB}"/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4902595C-0DE5-4871-8F37-1E1DCA6AF986"/>
          <p:cNvPicPr>
            <a:picLocks noChangeAspect="1"/>
          </p:cNvPicPr>
          <p:nvPr/>
        </p:nvPicPr>
        <p:blipFill>
          <a:blip r:embed="rId2" cstate="print">
            <a:extLst>
              <a:ext uri="{6F12A5C5-8EFD-4912-E58F-9D8E2D3FCAA4}"/>
            </a:extLst>
          </a:blip>
          <a:stretch>
            <a:fillRect/>
          </a:stretch>
        </p:blipFill>
        <p:spPr>
          <a:xfrm>
            <a:off x="0" y="0"/>
            <a:ext cx="13011150" cy="9753600"/>
          </a:xfrm>
          <a:prstGeom prst="rect">
            <a:avLst/>
          </a:prstGeom>
        </p:spPr>
      </p:pic>
      <p:pic>
        <p:nvPicPr>
          <p:cNvPr id="105" name="32FD69B8-6E94-41D6-E7DF-4784D34739EA"/>
          <p:cNvPicPr>
            <a:picLocks noChangeAspect="1"/>
          </p:cNvPicPr>
          <p:nvPr/>
        </p:nvPicPr>
        <p:blipFill>
          <a:blip r:embed="rId3" cstate="print">
            <a:extLst>
              <a:ext uri="{2F2394D9-7778-4812-0958-3B84B956A62C}"/>
            </a:extLst>
          </a:blip>
          <a:stretch>
            <a:fillRect/>
          </a:stretch>
        </p:blipFill>
        <p:spPr>
          <a:xfrm>
            <a:off x="4438649" y="1762125"/>
            <a:ext cx="28575" cy="5095875"/>
          </a:xfrm>
          <a:prstGeom prst="rect">
            <a:avLst/>
          </a:prstGeom>
        </p:spPr>
      </p:pic>
      <p:pic>
        <p:nvPicPr>
          <p:cNvPr id="106" name="02DA268B-0F2E-4378-062F-4EB5B456DAA2"/>
          <p:cNvPicPr>
            <a:picLocks noChangeAspect="1"/>
          </p:cNvPicPr>
          <p:nvPr/>
        </p:nvPicPr>
        <p:blipFill>
          <a:blip r:embed="rId4" cstate="print">
            <a:extLst>
              <a:ext uri="{144EAD8D-3D95-49A0-70D5-DD35898705DB}"/>
            </a:extLst>
          </a:blip>
          <a:stretch>
            <a:fillRect/>
          </a:stretch>
        </p:blipFill>
        <p:spPr>
          <a:xfrm>
            <a:off x="8540750" y="1762125"/>
            <a:ext cx="28575" cy="5095875"/>
          </a:xfrm>
          <a:prstGeom prst="rect">
            <a:avLst/>
          </a:prstGeom>
        </p:spPr>
      </p:pic>
      <p:pic>
        <p:nvPicPr>
          <p:cNvPr id="107" name="7D389412-5B00-41D6-54DB-B7B96B861882"/>
          <p:cNvPicPr>
            <a:picLocks noChangeAspect="1"/>
          </p:cNvPicPr>
          <p:nvPr/>
        </p:nvPicPr>
        <p:blipFill>
          <a:blip r:embed="rId5" cstate="print">
            <a:extLst>
              <a:ext uri="{03237126-17BD-4667-FB1A-AE23FC168934}"/>
            </a:extLst>
          </a:blip>
          <a:stretch>
            <a:fillRect/>
          </a:stretch>
        </p:blipFill>
        <p:spPr>
          <a:xfrm>
            <a:off x="8724900" y="1771650"/>
            <a:ext cx="3762375" cy="5076825"/>
          </a:xfrm>
          <a:prstGeom prst="rect">
            <a:avLst/>
          </a:prstGeom>
        </p:spPr>
      </p:pic>
      <p:pic>
        <p:nvPicPr>
          <p:cNvPr id="108" name="EBB9F5CA-2981-49F5-2BCD-4A66AE2B9DE8"/>
          <p:cNvPicPr>
            <a:picLocks noChangeAspect="1"/>
          </p:cNvPicPr>
          <p:nvPr/>
        </p:nvPicPr>
        <p:blipFill>
          <a:blip r:embed="rId6" cstate="print">
            <a:extLst>
              <a:ext uri="{3FF58D67-8419-46A4-A59D-187D9335F0B1}"/>
            </a:extLst>
          </a:blip>
          <a:stretch>
            <a:fillRect/>
          </a:stretch>
        </p:blipFill>
        <p:spPr>
          <a:xfrm>
            <a:off x="4622800" y="1771650"/>
            <a:ext cx="3790950" cy="5076825"/>
          </a:xfrm>
          <a:prstGeom prst="rect">
            <a:avLst/>
          </a:prstGeom>
        </p:spPr>
      </p:pic>
      <p:sp>
        <p:nvSpPr>
          <p:cNvPr id="109" name="TextBox109"/>
          <p:cNvSpPr txBox="1"/>
          <p:nvPr/>
        </p:nvSpPr>
        <p:spPr>
          <a:xfrm>
            <a:off x="483108" y="8864094"/>
            <a:ext cx="7708900" cy="304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101000"/>
              </a:lnSpc>
            </a:pPr>
            <a:r>
              <a:rPr lang="en-US" altLang="zh-CN" sz="2000" kern="0" spc="-7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encouraged</a:t>
            </a:r>
            <a:r>
              <a:rPr lang="en-US" altLang="zh-CN" sz="2000" kern="0" spc="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approach</a:t>
            </a:r>
            <a:r>
              <a:rPr lang="en-US" altLang="zh-CN" sz="2000" kern="0" spc="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for</a:t>
            </a:r>
            <a:r>
              <a:rPr lang="en-US" altLang="zh-CN" sz="2000" kern="0" spc="1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implementing</a:t>
            </a:r>
            <a:r>
              <a:rPr lang="en-US" altLang="zh-CN" sz="2000" kern="0" spc="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cross-cutting</a:t>
            </a:r>
            <a:r>
              <a:rPr lang="en-US" altLang="zh-CN" sz="20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concerns</a:t>
            </a:r>
          </a:p>
        </p:txBody>
      </p:sp>
      <p:sp>
        <p:nvSpPr>
          <p:cNvPr id="110" name="TextBox110"/>
          <p:cNvSpPr txBox="1"/>
          <p:nvPr/>
        </p:nvSpPr>
        <p:spPr>
          <a:xfrm>
            <a:off x="440960" y="1193673"/>
            <a:ext cx="11811000" cy="482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8527276" eaLnBrk="0">
              <a:lnSpc>
                <a:spcPct val="54000"/>
              </a:lnSpc>
            </a:pPr>
            <a:r>
              <a:rPr lang="en-US" altLang="zh-CN" sz="3000" kern="0" spc="-10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3.</a:t>
            </a:r>
            <a:r>
              <a:rPr lang="en-US" altLang="zh-CN" sz="3000" kern="0" spc="-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000" kern="0" spc="-10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Weave</a:t>
            </a:r>
            <a:r>
              <a:rPr lang="en-US" altLang="zh-CN" sz="3000" kern="0" spc="-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000" kern="0" spc="-5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at</a:t>
            </a:r>
            <a:r>
              <a:rPr lang="en-US" altLang="zh-CN" sz="3000" kern="0" spc="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000" kern="0" spc="-6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runtime</a:t>
            </a:r>
            <a:r>
              <a:rPr lang="en-US" altLang="zh-CN" sz="30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000" kern="0" spc="-20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1.</a:t>
            </a:r>
            <a:r>
              <a:rPr lang="en-US" altLang="zh-CN" sz="3000" kern="0" spc="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000" kern="0" spc="-10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Solve</a:t>
            </a:r>
            <a:r>
              <a:rPr lang="en-US" altLang="zh-CN" sz="3000" kern="0" spc="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000" kern="0" spc="-5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core</a:t>
            </a:r>
            <a:r>
              <a:rPr lang="en-US" altLang="zh-CN" sz="3000" kern="0" spc="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000" kern="0" spc="-45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problem</a:t>
            </a:r>
          </a:p>
        </p:txBody>
      </p:sp>
      <p:sp>
        <p:nvSpPr>
          <p:cNvPr id="111" name="TextBox111"/>
          <p:cNvSpPr txBox="1"/>
          <p:nvPr/>
        </p:nvSpPr>
        <p:spPr>
          <a:xfrm>
            <a:off x="5192203" y="6984873"/>
            <a:ext cx="2692400" cy="457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102000"/>
              </a:lnSpc>
            </a:pPr>
            <a:r>
              <a:rPr lang="en-US" altLang="zh-CN" sz="3000" kern="0" spc="-10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2.</a:t>
            </a:r>
            <a:r>
              <a:rPr lang="en-US" altLang="zh-CN" sz="3000" kern="0" spc="-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000" kern="0" spc="-6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Write</a:t>
            </a:r>
            <a:r>
              <a:rPr lang="en-US" altLang="zh-CN" sz="3000" kern="0" spc="-1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000" i="1" kern="0" spc="-15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aspects</a:t>
            </a:r>
          </a:p>
        </p:txBody>
      </p:sp>
      <p:pic>
        <p:nvPicPr>
          <p:cNvPr id="112" name="D91AB15F-013F-44FB-71F0-788A198A21CA"/>
          <p:cNvPicPr>
            <a:picLocks noChangeAspect="1"/>
          </p:cNvPicPr>
          <p:nvPr/>
        </p:nvPicPr>
        <p:blipFill>
          <a:blip r:embed="rId7" cstate="print">
            <a:extLst>
              <a:ext uri="{43769FAC-EB8C-4D44-9955-8EBC0DCB1230}"/>
            </a:extLst>
          </a:blip>
          <a:stretch>
            <a:fillRect/>
          </a:stretch>
        </p:blipFill>
        <p:spPr>
          <a:xfrm>
            <a:off x="508000" y="1771650"/>
            <a:ext cx="3790950" cy="5076825"/>
          </a:xfrm>
          <a:prstGeom prst="rect">
            <a:avLst/>
          </a:prstGeom>
        </p:spPr>
      </p:pic>
    </p:spTree>
    <p:extLst>
      <p:ext uri="{CDCEDF9F-F12B-4562-0F25-7AD6CD1199D7}"/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5AD28AC5-1033-4E0F-856B-66931E4EE428"/>
          <p:cNvPicPr>
            <a:picLocks noChangeAspect="1"/>
          </p:cNvPicPr>
          <p:nvPr/>
        </p:nvPicPr>
        <p:blipFill>
          <a:blip r:embed="rId2" cstate="print">
            <a:extLst>
              <a:ext uri="{C6B607D9-A9D8-4758-7C18-06DD5122A391}"/>
            </a:extLst>
          </a:blip>
          <a:stretch>
            <a:fillRect/>
          </a:stretch>
        </p:blipFill>
        <p:spPr>
          <a:xfrm>
            <a:off x="0" y="0"/>
            <a:ext cx="13011150" cy="9753600"/>
          </a:xfrm>
          <a:prstGeom prst="rect">
            <a:avLst/>
          </a:prstGeom>
        </p:spPr>
      </p:pic>
      <p:pic>
        <p:nvPicPr>
          <p:cNvPr id="129" name="0E6D1FCC-EB30-4294-233D-3E2CEE5B57F4"/>
          <p:cNvPicPr>
            <a:picLocks noChangeAspect="1"/>
          </p:cNvPicPr>
          <p:nvPr/>
        </p:nvPicPr>
        <p:blipFill>
          <a:blip r:embed="rId3" cstate="print">
            <a:extLst>
              <a:ext uri="{0BFD8EA6-18A8-4C86-A909-0180508B30C9}"/>
            </a:extLst>
          </a:blip>
          <a:stretch>
            <a:fillRect/>
          </a:stretch>
        </p:blipFill>
        <p:spPr>
          <a:xfrm>
            <a:off x="641350" y="1962150"/>
            <a:ext cx="11725276" cy="19050"/>
          </a:xfrm>
          <a:prstGeom prst="rect">
            <a:avLst/>
          </a:prstGeom>
        </p:spPr>
      </p:pic>
      <p:sp>
        <p:nvSpPr>
          <p:cNvPr id="130" name="TextBox130"/>
          <p:cNvSpPr txBox="1"/>
          <p:nvPr/>
        </p:nvSpPr>
        <p:spPr>
          <a:xfrm>
            <a:off x="657962" y="2370455"/>
            <a:ext cx="11328400" cy="3454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68000"/>
              </a:lnSpc>
            </a:pPr>
            <a:r>
              <a:rPr lang="en-US" altLang="zh-CN" sz="2600" kern="0" spc="0" baseline="1923" noProof="0" dirty="0">
                <a:solidFill>
                  <a:srgbClr val="878787"/>
                </a:solidFill>
                <a:latin typeface="Arial Unicode MS" pitchFamily="34" charset="0"/>
                <a:ea typeface="Arial Unicode MS" pitchFamily="34" charset="0"/>
                <a:cs typeface="Arial Unicode MS" pitchFamily="34" charset="0"/>
              </a:rPr>
              <a:t>‣</a:t>
            </a:r>
            <a:r>
              <a:rPr lang="en-US" altLang="zh-CN" sz="2600" kern="0" spc="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</a:t>
            </a:r>
            <a:r>
              <a:rPr lang="en-US" altLang="zh-CN" sz="2600" kern="0" spc="7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b="1" kern="0" spc="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aspect</a:t>
            </a:r>
            <a:r>
              <a:rPr lang="en-US" altLang="zh-CN" sz="2600" b="1" kern="0" spc="1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-5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is</a:t>
            </a:r>
            <a:r>
              <a:rPr lang="en-US" altLang="zh-CN" sz="2600" kern="0" spc="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-10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2600" kern="0" spc="1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module</a:t>
            </a:r>
            <a:r>
              <a:rPr lang="en-US" altLang="zh-CN" sz="2600" kern="0" spc="-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that</a:t>
            </a:r>
            <a:r>
              <a:rPr lang="en-US" altLang="zh-CN" sz="2600" kern="0" spc="1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encapsulates</a:t>
            </a:r>
            <a:r>
              <a:rPr lang="en-US" altLang="zh-CN" sz="2600" kern="0" spc="-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b="1" kern="0" spc="-15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advice</a:t>
            </a:r>
            <a:r>
              <a:rPr lang="en-US" altLang="zh-CN" sz="2600" b="1" kern="0" spc="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and</a:t>
            </a:r>
            <a:r>
              <a:rPr lang="en-US" altLang="zh-CN" sz="2600" kern="0" spc="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b="1" kern="0" spc="-1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pointcuts</a:t>
            </a:r>
          </a:p>
          <a:p>
            <a:pPr marL="0" marR="0" indent="444500" eaLnBrk="0">
              <a:lnSpc>
                <a:spcPct val="68000"/>
              </a:lnSpc>
              <a:spcBef>
                <a:spcPts val="5020"/>
              </a:spcBef>
            </a:pPr>
            <a:r>
              <a:rPr lang="en-US" altLang="zh-CN" sz="2600" kern="0" spc="0" baseline="1923" noProof="0" dirty="0">
                <a:solidFill>
                  <a:srgbClr val="878787"/>
                </a:solidFill>
                <a:latin typeface="Arial Unicode MS" pitchFamily="34" charset="0"/>
                <a:ea typeface="Arial Unicode MS" pitchFamily="34" charset="0"/>
                <a:cs typeface="Arial Unicode MS" pitchFamily="34" charset="0"/>
              </a:rPr>
              <a:t>‣</a:t>
            </a:r>
            <a:r>
              <a:rPr lang="en-US" altLang="zh-CN" sz="2600" kern="0" spc="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</a:t>
            </a:r>
            <a:r>
              <a:rPr lang="en-US" altLang="zh-CN" sz="2600" kern="0" spc="7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b="1" kern="0" spc="-15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advice</a:t>
            </a:r>
            <a:r>
              <a:rPr lang="en-US" altLang="zh-CN" sz="2600" b="1" kern="0" spc="1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-5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is</a:t>
            </a:r>
            <a:r>
              <a:rPr lang="en-US" altLang="zh-CN" sz="2600" kern="0" spc="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code</a:t>
            </a:r>
            <a:r>
              <a:rPr lang="en-US" altLang="zh-CN" sz="2600" kern="0" spc="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to</a:t>
            </a:r>
            <a:r>
              <a:rPr lang="en-US" altLang="zh-CN" sz="2600" kern="0" spc="2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-5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be</a:t>
            </a:r>
            <a:r>
              <a:rPr lang="en-US" altLang="zh-CN" sz="2600" kern="0" spc="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executed</a:t>
            </a:r>
            <a:r>
              <a:rPr lang="en-US" altLang="zh-CN" sz="2600" kern="0" spc="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at</a:t>
            </a:r>
            <a:r>
              <a:rPr lang="en-US" altLang="zh-CN" sz="2600" kern="0" spc="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-10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2600" kern="0" spc="-1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b="1" kern="0" spc="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join</a:t>
            </a:r>
            <a:r>
              <a:rPr lang="en-US" altLang="zh-CN" sz="2600" b="1" kern="0" spc="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b="1" kern="0" spc="-2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point</a:t>
            </a:r>
            <a:r>
              <a:rPr lang="en-US" altLang="zh-CN" sz="2600" b="1" kern="0" spc="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selected</a:t>
            </a:r>
            <a:r>
              <a:rPr lang="en-US" altLang="zh-CN" sz="2600" kern="0" spc="1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by</a:t>
            </a:r>
            <a:r>
              <a:rPr lang="en-US" altLang="zh-CN" sz="2600" kern="0" spc="-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-10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2600" kern="0" spc="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b="1" kern="0" spc="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pointcut</a:t>
            </a:r>
          </a:p>
          <a:p>
            <a:pPr marL="889000" marR="0" indent="0" eaLnBrk="0">
              <a:lnSpc>
                <a:spcPct val="68000"/>
              </a:lnSpc>
              <a:spcBef>
                <a:spcPts val="4921"/>
              </a:spcBef>
            </a:pPr>
            <a:r>
              <a:rPr lang="en-US" altLang="zh-CN" sz="2600" kern="0" spc="0" baseline="1923" noProof="0" dirty="0">
                <a:solidFill>
                  <a:srgbClr val="878787"/>
                </a:solidFill>
                <a:latin typeface="Arial Unicode MS" pitchFamily="34" charset="0"/>
                <a:ea typeface="Arial Unicode MS" pitchFamily="34" charset="0"/>
                <a:cs typeface="Arial Unicode MS" pitchFamily="34" charset="0"/>
              </a:rPr>
              <a:t>‣</a:t>
            </a:r>
            <a:r>
              <a:rPr lang="en-US" altLang="zh-CN" sz="2600" kern="0" spc="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2600" kern="0" spc="8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b="1" kern="0" spc="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pointcut</a:t>
            </a:r>
            <a:r>
              <a:rPr lang="en-US" altLang="zh-CN" sz="2600" b="1" kern="0" spc="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-5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is</a:t>
            </a:r>
            <a:r>
              <a:rPr lang="en-US" altLang="zh-CN" sz="2600" kern="0" spc="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-5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</a:t>
            </a:r>
            <a:r>
              <a:rPr lang="en-US" altLang="zh-CN" sz="2600" kern="0" spc="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expression</a:t>
            </a:r>
            <a:r>
              <a:rPr lang="en-US" altLang="zh-CN" sz="2600" kern="0" spc="-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that</a:t>
            </a:r>
            <a:r>
              <a:rPr lang="en-US" altLang="zh-CN" sz="2600" kern="0" spc="1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selects</a:t>
            </a:r>
            <a:r>
              <a:rPr lang="en-US" altLang="zh-CN" sz="2600" kern="0" spc="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one</a:t>
            </a:r>
            <a:r>
              <a:rPr lang="en-US" altLang="zh-CN" sz="2600" kern="0" spc="-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or</a:t>
            </a:r>
            <a:r>
              <a:rPr lang="en-US" altLang="zh-CN" sz="2600" kern="0" spc="1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-25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more</a:t>
            </a:r>
            <a:r>
              <a:rPr lang="en-US" altLang="zh-CN" sz="2600" kern="0" spc="-1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b="1" kern="0" spc="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join</a:t>
            </a:r>
            <a:r>
              <a:rPr lang="en-US" altLang="zh-CN" sz="2600" b="1" kern="0" spc="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b="1" kern="0" spc="-3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points</a:t>
            </a:r>
          </a:p>
          <a:p>
            <a:pPr marL="1333500" marR="0" indent="0" eaLnBrk="0">
              <a:lnSpc>
                <a:spcPct val="68000"/>
              </a:lnSpc>
              <a:spcBef>
                <a:spcPts val="4921"/>
              </a:spcBef>
            </a:pPr>
            <a:r>
              <a:rPr lang="en-US" altLang="zh-CN" sz="2600" kern="0" spc="0" baseline="1923" noProof="0" dirty="0">
                <a:solidFill>
                  <a:srgbClr val="878787"/>
                </a:solidFill>
                <a:latin typeface="Arial Unicode MS" pitchFamily="34" charset="0"/>
                <a:ea typeface="Arial Unicode MS" pitchFamily="34" charset="0"/>
                <a:cs typeface="Arial Unicode MS" pitchFamily="34" charset="0"/>
              </a:rPr>
              <a:t>‣</a:t>
            </a:r>
            <a:r>
              <a:rPr lang="en-US" altLang="zh-CN" sz="2600" kern="0" spc="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2600" kern="0" spc="6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b="1" kern="0" spc="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join</a:t>
            </a:r>
            <a:r>
              <a:rPr lang="en-US" altLang="zh-CN" sz="2600" b="1" kern="0" spc="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b="1" kern="0" spc="-2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point</a:t>
            </a:r>
            <a:r>
              <a:rPr lang="en-US" altLang="zh-CN" sz="2600" b="1" kern="0" spc="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-5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is</a:t>
            </a:r>
            <a:r>
              <a:rPr lang="en-US" altLang="zh-CN" sz="2600" kern="0" spc="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-10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2600" kern="0" spc="1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point</a:t>
            </a:r>
            <a:r>
              <a:rPr lang="en-US" altLang="zh-CN" sz="2600" kern="0" spc="1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-5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</a:t>
            </a:r>
            <a:r>
              <a:rPr lang="en-US" altLang="zh-CN" sz="2600" kern="0" spc="-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600" kern="0" spc="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execution</a:t>
            </a:r>
            <a:r>
              <a:rPr lang="en-US" altLang="zh-CN" sz="2600" kern="0" spc="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of</a:t>
            </a:r>
            <a:r>
              <a:rPr lang="en-US" altLang="zh-CN" sz="2600" kern="0" spc="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-10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2600" kern="0" spc="1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program</a:t>
            </a:r>
          </a:p>
        </p:txBody>
      </p:sp>
      <p:sp>
        <p:nvSpPr>
          <p:cNvPr id="131" name="TextBox131"/>
          <p:cNvSpPr txBox="1"/>
          <p:nvPr/>
        </p:nvSpPr>
        <p:spPr>
          <a:xfrm>
            <a:off x="619633" y="1046302"/>
            <a:ext cx="4013200" cy="635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102000"/>
              </a:lnSpc>
            </a:pPr>
            <a:r>
              <a:rPr lang="en-US" altLang="zh-CN" sz="4200" kern="0" spc="-175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AOP</a:t>
            </a:r>
            <a:r>
              <a:rPr lang="en-US" altLang="zh-CN" sz="4200" kern="0" spc="-1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4200" kern="0" spc="-13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Terminology</a:t>
            </a:r>
          </a:p>
        </p:txBody>
      </p:sp>
    </p:spTree>
    <p:extLst>
      <p:ext uri="{D75D0179-1A9B-47F3-256E-638EBA21627B}"/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EF59C850-ABFB-4B9C-DCE0-8AAACFA38BF6"/>
          <p:cNvPicPr>
            <a:picLocks noChangeAspect="1"/>
          </p:cNvPicPr>
          <p:nvPr/>
        </p:nvPicPr>
        <p:blipFill>
          <a:blip r:embed="rId2" cstate="print">
            <a:extLst>
              <a:ext uri="{B67D1B75-C6D7-446D-AA71-04BC04C0181D}"/>
            </a:extLst>
          </a:blip>
          <a:stretch>
            <a:fillRect/>
          </a:stretch>
        </p:blipFill>
        <p:spPr>
          <a:xfrm>
            <a:off x="0" y="0"/>
            <a:ext cx="13011150" cy="9753600"/>
          </a:xfrm>
          <a:prstGeom prst="rect">
            <a:avLst/>
          </a:prstGeom>
        </p:spPr>
      </p:pic>
      <p:pic>
        <p:nvPicPr>
          <p:cNvPr id="133" name="DDB3CFDF-0324-4F8E-A4B1-5E43C86F5BB6"/>
          <p:cNvPicPr>
            <a:picLocks noChangeAspect="1"/>
          </p:cNvPicPr>
          <p:nvPr/>
        </p:nvPicPr>
        <p:blipFill>
          <a:blip r:embed="rId3" cstate="print">
            <a:extLst>
              <a:ext uri="{93FB923B-B299-4F9B-470E-8E82BC12E954}"/>
            </a:extLst>
          </a:blip>
          <a:stretch>
            <a:fillRect/>
          </a:stretch>
        </p:blipFill>
        <p:spPr>
          <a:xfrm>
            <a:off x="7537449" y="7962900"/>
            <a:ext cx="19050" cy="1447800"/>
          </a:xfrm>
          <a:prstGeom prst="rect">
            <a:avLst/>
          </a:prstGeom>
        </p:spPr>
      </p:pic>
      <p:pic>
        <p:nvPicPr>
          <p:cNvPr id="134" name="826F3E2F-A2C7-48F7-A91C-A4365C86F92C"/>
          <p:cNvPicPr>
            <a:picLocks noChangeAspect="1"/>
          </p:cNvPicPr>
          <p:nvPr/>
        </p:nvPicPr>
        <p:blipFill>
          <a:blip r:embed="rId4" cstate="print">
            <a:extLst>
              <a:ext uri="{57A5E8BF-E935-4880-F0BC-F0E2670EF411}"/>
            </a:extLst>
          </a:blip>
          <a:stretch>
            <a:fillRect/>
          </a:stretch>
        </p:blipFill>
        <p:spPr>
          <a:xfrm>
            <a:off x="0" y="0"/>
            <a:ext cx="13011150" cy="7581901"/>
          </a:xfrm>
          <a:prstGeom prst="rect">
            <a:avLst/>
          </a:prstGeom>
        </p:spPr>
      </p:pic>
      <p:sp>
        <p:nvSpPr>
          <p:cNvPr id="135" name="TextBox135"/>
          <p:cNvSpPr txBox="1"/>
          <p:nvPr/>
        </p:nvSpPr>
        <p:spPr>
          <a:xfrm>
            <a:off x="4460154" y="8323402"/>
            <a:ext cx="2730500" cy="635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102000"/>
              </a:lnSpc>
            </a:pPr>
            <a:r>
              <a:rPr lang="en-US" altLang="zh-CN" sz="4200" kern="0" spc="-105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Spring</a:t>
            </a:r>
            <a:r>
              <a:rPr lang="en-US" altLang="zh-CN" sz="4200" kern="0" spc="-1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4200" kern="0" spc="-14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AOP</a:t>
            </a:r>
          </a:p>
        </p:txBody>
      </p:sp>
      <p:sp>
        <p:nvSpPr>
          <p:cNvPr id="136" name="TextBox136"/>
          <p:cNvSpPr txBox="1"/>
          <p:nvPr/>
        </p:nvSpPr>
        <p:spPr>
          <a:xfrm>
            <a:off x="7906665" y="8524850"/>
            <a:ext cx="4191000" cy="3937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101000"/>
              </a:lnSpc>
            </a:pPr>
            <a:r>
              <a:rPr lang="en-US" altLang="zh-CN" sz="2600" kern="0" spc="0" baseline="0" noProof="0" dirty="0">
                <a:solidFill>
                  <a:srgbClr val="A9A9A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Java-based</a:t>
            </a:r>
            <a:r>
              <a:rPr lang="en-US" altLang="zh-CN" sz="2600" kern="0" spc="-1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-35" baseline="0" noProof="0" dirty="0">
                <a:solidFill>
                  <a:srgbClr val="A9A9A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AOP</a:t>
            </a:r>
            <a:r>
              <a:rPr lang="en-US" altLang="zh-CN" sz="2600" kern="0" spc="-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0" baseline="0" noProof="0" dirty="0">
                <a:solidFill>
                  <a:srgbClr val="A9A9A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framework</a:t>
            </a:r>
          </a:p>
        </p:txBody>
      </p:sp>
    </p:spTree>
    <p:extLst>
      <p:ext uri="{2017B4EA-E8B3-4B25-FB49-ED52DCCBAB4E}"/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065C9D89-B8AA-40E5-1A58-B7012AAD29D1"/>
          <p:cNvPicPr>
            <a:picLocks noChangeAspect="1"/>
          </p:cNvPicPr>
          <p:nvPr/>
        </p:nvPicPr>
        <p:blipFill>
          <a:blip r:embed="rId2" cstate="print">
            <a:extLst>
              <a:ext uri="{BB094E6A-FAF0-4496-AE2B-93FA2D634E13}"/>
            </a:extLst>
          </a:blip>
          <a:stretch>
            <a:fillRect/>
          </a:stretch>
        </p:blipFill>
        <p:spPr>
          <a:xfrm>
            <a:off x="0" y="0"/>
            <a:ext cx="13011150" cy="9753600"/>
          </a:xfrm>
          <a:prstGeom prst="rect">
            <a:avLst/>
          </a:prstGeom>
        </p:spPr>
      </p:pic>
      <p:pic>
        <p:nvPicPr>
          <p:cNvPr id="138" name="F7AE75EB-50F6-4239-287B-4F7D90A89F3B"/>
          <p:cNvPicPr>
            <a:picLocks noChangeAspect="1"/>
          </p:cNvPicPr>
          <p:nvPr/>
        </p:nvPicPr>
        <p:blipFill>
          <a:blip r:embed="rId3" cstate="print">
            <a:extLst>
              <a:ext uri="{B460DAE2-2D96-4F88-8C6A-F9298B4F0E3C}"/>
            </a:extLst>
          </a:blip>
          <a:stretch>
            <a:fillRect/>
          </a:stretch>
        </p:blipFill>
        <p:spPr>
          <a:xfrm>
            <a:off x="469900" y="457200"/>
            <a:ext cx="11487150" cy="8067676"/>
          </a:xfrm>
          <a:prstGeom prst="rect">
            <a:avLst/>
          </a:prstGeom>
        </p:spPr>
      </p:pic>
      <p:pic>
        <p:nvPicPr>
          <p:cNvPr id="139" name="87AF3EF4-4E87-40B6-BB85-B7C6DA8C9970"/>
          <p:cNvPicPr>
            <a:picLocks noChangeAspect="1"/>
          </p:cNvPicPr>
          <p:nvPr/>
        </p:nvPicPr>
        <p:blipFill>
          <a:blip r:embed="rId4" cstate="print">
            <a:extLst>
              <a:ext uri="{6762D0A5-BDD5-4E45-6F12-6AB30D02DCE4}"/>
            </a:extLst>
          </a:blip>
          <a:stretch>
            <a:fillRect/>
          </a:stretch>
        </p:blipFill>
        <p:spPr>
          <a:xfrm>
            <a:off x="6483349" y="495300"/>
            <a:ext cx="28575" cy="8039101"/>
          </a:xfrm>
          <a:prstGeom prst="rect">
            <a:avLst/>
          </a:prstGeom>
        </p:spPr>
      </p:pic>
      <p:sp>
        <p:nvSpPr>
          <p:cNvPr id="140" name="TextBox140"/>
          <p:cNvSpPr txBox="1"/>
          <p:nvPr/>
        </p:nvSpPr>
        <p:spPr>
          <a:xfrm>
            <a:off x="491998" y="8862822"/>
            <a:ext cx="5664200" cy="304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101000"/>
              </a:lnSpc>
            </a:pPr>
            <a:r>
              <a:rPr lang="en-US" altLang="zh-CN" sz="2000" kern="0" spc="-15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Spring</a:t>
            </a:r>
            <a:r>
              <a:rPr lang="en-US" altLang="zh-CN" sz="2000" kern="0" spc="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5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uses</a:t>
            </a:r>
            <a:r>
              <a:rPr lang="en-US" altLang="zh-CN" sz="2000" kern="0" spc="-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i="1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dynamic</a:t>
            </a:r>
            <a:r>
              <a:rPr lang="en-US" altLang="zh-CN" sz="2000" i="1" kern="0" spc="-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i="1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proxying</a:t>
            </a:r>
            <a:r>
              <a:rPr lang="en-US" altLang="zh-CN" sz="2000" i="1" kern="0" spc="1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for</a:t>
            </a:r>
            <a:r>
              <a:rPr lang="en-US" altLang="zh-CN" sz="2000" kern="0" spc="1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aspect</a:t>
            </a:r>
            <a:r>
              <a:rPr lang="en-US" altLang="zh-CN" sz="2000" kern="0" spc="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weaving</a:t>
            </a:r>
          </a:p>
        </p:txBody>
      </p:sp>
    </p:spTree>
    <p:extLst>
      <p:ext uri="{400264A5-7877-45C9-13E4-DBD82F2755FC}"/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17961D5F-D223-44AB-7722-B207275B59B1"/>
          <p:cNvPicPr>
            <a:picLocks noChangeAspect="1"/>
          </p:cNvPicPr>
          <p:nvPr/>
        </p:nvPicPr>
        <p:blipFill>
          <a:blip r:embed="rId2" cstate="print">
            <a:extLst>
              <a:ext uri="{9DA46BEC-2BFE-4C40-392F-83EE916EAE94}"/>
            </a:extLst>
          </a:blip>
          <a:stretch>
            <a:fillRect/>
          </a:stretch>
        </p:blipFill>
        <p:spPr>
          <a:xfrm>
            <a:off x="0" y="0"/>
            <a:ext cx="13011150" cy="9753600"/>
          </a:xfrm>
          <a:prstGeom prst="rect">
            <a:avLst/>
          </a:prstGeom>
        </p:spPr>
      </p:pic>
      <p:pic>
        <p:nvPicPr>
          <p:cNvPr id="153" name="6E8A9E26-89D6-40E9-26A1-F69617E3C9B2"/>
          <p:cNvPicPr>
            <a:picLocks noChangeAspect="1"/>
          </p:cNvPicPr>
          <p:nvPr/>
        </p:nvPicPr>
        <p:blipFill>
          <a:blip r:embed="rId3" cstate="print">
            <a:extLst>
              <a:ext uri="{3BCB2EA3-5E50-4CAF-3CD6-2C636FCEE97A}"/>
            </a:extLst>
          </a:blip>
          <a:stretch>
            <a:fillRect/>
          </a:stretch>
        </p:blipFill>
        <p:spPr>
          <a:xfrm>
            <a:off x="6496050" y="1790700"/>
            <a:ext cx="19050" cy="4343400"/>
          </a:xfrm>
          <a:prstGeom prst="rect">
            <a:avLst/>
          </a:prstGeom>
        </p:spPr>
      </p:pic>
      <p:pic>
        <p:nvPicPr>
          <p:cNvPr id="154" name="EFAE8945-8AFA-424F-B428-10CA1C13D1CE"/>
          <p:cNvPicPr>
            <a:picLocks noChangeAspect="1"/>
          </p:cNvPicPr>
          <p:nvPr/>
        </p:nvPicPr>
        <p:blipFill>
          <a:blip r:embed="rId4" cstate="print">
            <a:extLst>
              <a:ext uri="{D0DB303B-39A7-41CE-E50D-E1903EFF8D73}"/>
            </a:extLst>
          </a:blip>
          <a:stretch>
            <a:fillRect/>
          </a:stretch>
        </p:blipFill>
        <p:spPr>
          <a:xfrm>
            <a:off x="6756400" y="2590800"/>
            <a:ext cx="5629275" cy="2743200"/>
          </a:xfrm>
          <a:prstGeom prst="rect">
            <a:avLst/>
          </a:prstGeom>
        </p:spPr>
      </p:pic>
      <p:pic>
        <p:nvPicPr>
          <p:cNvPr id="155" name="D29CAF9D-D7B0-4B21-F89B-6C25C44427B0"/>
          <p:cNvPicPr>
            <a:picLocks noChangeAspect="1"/>
          </p:cNvPicPr>
          <p:nvPr/>
        </p:nvPicPr>
        <p:blipFill>
          <a:blip r:embed="rId5" cstate="print">
            <a:extLst>
              <a:ext uri="{FFE7AA31-9B5F-4CB7-A997-3C49BBA586BF}"/>
            </a:extLst>
          </a:blip>
          <a:stretch>
            <a:fillRect/>
          </a:stretch>
        </p:blipFill>
        <p:spPr>
          <a:xfrm>
            <a:off x="1308100" y="2638425"/>
            <a:ext cx="4219575" cy="2647950"/>
          </a:xfrm>
          <a:prstGeom prst="rect">
            <a:avLst/>
          </a:prstGeom>
        </p:spPr>
      </p:pic>
      <p:sp>
        <p:nvSpPr>
          <p:cNvPr id="156" name="TextBox156"/>
          <p:cNvSpPr txBox="1"/>
          <p:nvPr/>
        </p:nvSpPr>
        <p:spPr>
          <a:xfrm>
            <a:off x="491744" y="8864094"/>
            <a:ext cx="7747000" cy="609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102000"/>
              </a:lnSpc>
            </a:pPr>
            <a:r>
              <a:rPr lang="en-US" altLang="zh-CN" sz="2000" kern="0" spc="-4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Calls</a:t>
            </a:r>
            <a:r>
              <a:rPr lang="en-US" altLang="zh-CN" sz="2000" kern="0" spc="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on</a:t>
            </a:r>
            <a:r>
              <a:rPr lang="en-US" altLang="zh-CN" sz="2000" kern="0" spc="-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object</a:t>
            </a:r>
            <a:r>
              <a:rPr lang="en-US" altLang="zh-CN" sz="2000" kern="0" spc="2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reference</a:t>
            </a:r>
            <a:r>
              <a:rPr lang="en-US" altLang="zh-CN" sz="2000" kern="0" spc="-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will</a:t>
            </a:r>
            <a:r>
              <a:rPr lang="en-US" altLang="zh-CN" sz="2000" kern="0" spc="1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be</a:t>
            </a:r>
            <a:r>
              <a:rPr lang="en-US" altLang="zh-CN" sz="2000" kern="0" spc="-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calls</a:t>
            </a:r>
            <a:r>
              <a:rPr lang="en-US" altLang="zh-CN" sz="2000" kern="0" spc="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on</a:t>
            </a:r>
            <a:r>
              <a:rPr lang="en-US" altLang="zh-CN" sz="2000" kern="0" spc="-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1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proxy</a:t>
            </a:r>
            <a:r>
              <a:rPr lang="en-US" altLang="zh-CN" sz="2000" kern="0" spc="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and</a:t>
            </a:r>
            <a:r>
              <a:rPr lang="en-US" altLang="zh-CN" sz="2000" kern="0" spc="-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1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proxy</a:t>
            </a:r>
            <a:r>
              <a:rPr lang="en-US" altLang="zh-CN" sz="20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delegates</a:t>
            </a:r>
            <a:r>
              <a:rPr lang="en-US" altLang="zh-CN" sz="2000" kern="0" spc="-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to</a:t>
            </a:r>
            <a:r>
              <a:rPr lang="en-US" altLang="zh-CN" sz="2000" kern="0" spc="1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all</a:t>
            </a:r>
            <a:r>
              <a:rPr lang="en-US" altLang="zh-CN" sz="2000" kern="0" spc="-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of</a:t>
            </a:r>
            <a:r>
              <a:rPr lang="en-US" altLang="zh-CN" sz="2000" kern="0" spc="-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1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relevant</a:t>
            </a:r>
            <a:r>
              <a:rPr lang="en-US" altLang="zh-CN" sz="2000" kern="0" spc="-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advices</a:t>
            </a:r>
          </a:p>
        </p:txBody>
      </p:sp>
      <p:sp>
        <p:nvSpPr>
          <p:cNvPr id="157" name="TextBox157"/>
          <p:cNvSpPr txBox="1"/>
          <p:nvPr/>
        </p:nvSpPr>
        <p:spPr>
          <a:xfrm>
            <a:off x="1249566" y="1206373"/>
            <a:ext cx="4406900" cy="457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102000"/>
              </a:lnSpc>
            </a:pPr>
            <a:r>
              <a:rPr lang="en-US" altLang="zh-CN" sz="3000" kern="0" spc="-135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Regular</a:t>
            </a:r>
            <a:r>
              <a:rPr lang="en-US" altLang="zh-CN" sz="3000" kern="0" spc="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000" kern="0" spc="-3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method</a:t>
            </a:r>
            <a:r>
              <a:rPr lang="en-US" altLang="zh-CN" sz="3000" kern="0" spc="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000" kern="0" spc="-6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invocation</a:t>
            </a:r>
          </a:p>
        </p:txBody>
      </p:sp>
      <p:sp>
        <p:nvSpPr>
          <p:cNvPr id="158" name="TextBox158"/>
          <p:cNvSpPr txBox="1"/>
          <p:nvPr/>
        </p:nvSpPr>
        <p:spPr>
          <a:xfrm>
            <a:off x="7418957" y="1206373"/>
            <a:ext cx="4381500" cy="457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102000"/>
              </a:lnSpc>
            </a:pPr>
            <a:r>
              <a:rPr lang="en-US" altLang="zh-CN" sz="3000" kern="0" spc="-105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Proxied</a:t>
            </a:r>
            <a:r>
              <a:rPr lang="en-US" altLang="zh-CN" sz="3000" kern="0" spc="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000" kern="0" spc="-3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method</a:t>
            </a:r>
            <a:r>
              <a:rPr lang="en-US" altLang="zh-CN" sz="3000" kern="0" spc="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000" kern="0" spc="-6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invocation</a:t>
            </a:r>
          </a:p>
        </p:txBody>
      </p:sp>
    </p:spTree>
    <p:extLst>
      <p:ext uri="{6B755CF6-2FE6-4D0B-E59E-C80DDCB07359}"/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6774716B-2D16-42D9-E667-831355D21DBD"/>
          <p:cNvPicPr>
            <a:picLocks noChangeAspect="1"/>
          </p:cNvPicPr>
          <p:nvPr/>
        </p:nvPicPr>
        <p:blipFill>
          <a:blip r:embed="rId2" cstate="print">
            <a:extLst>
              <a:ext uri="{55DD0B72-DB84-4063-9CE6-7901E08C68B5}"/>
            </a:extLst>
          </a:blip>
          <a:stretch>
            <a:fillRect/>
          </a:stretch>
        </p:blipFill>
        <p:spPr>
          <a:xfrm>
            <a:off x="0" y="0"/>
            <a:ext cx="13011150" cy="9753600"/>
          </a:xfrm>
          <a:prstGeom prst="rect">
            <a:avLst/>
          </a:prstGeom>
        </p:spPr>
      </p:pic>
      <p:pic>
        <p:nvPicPr>
          <p:cNvPr id="160" name="8F78F076-9006-419B-0BD3-55B6EC916706"/>
          <p:cNvPicPr>
            <a:picLocks noChangeAspect="1"/>
          </p:cNvPicPr>
          <p:nvPr/>
        </p:nvPicPr>
        <p:blipFill>
          <a:blip r:embed="rId3" cstate="print">
            <a:extLst>
              <a:ext uri="{A209D183-9422-4A7A-7262-3FCC6CFF8BA1}"/>
            </a:extLst>
          </a:blip>
          <a:stretch>
            <a:fillRect/>
          </a:stretch>
        </p:blipFill>
        <p:spPr>
          <a:xfrm>
            <a:off x="641350" y="1962150"/>
            <a:ext cx="11725276" cy="19050"/>
          </a:xfrm>
          <a:prstGeom prst="rect">
            <a:avLst/>
          </a:prstGeom>
        </p:spPr>
      </p:pic>
      <p:sp>
        <p:nvSpPr>
          <p:cNvPr id="161" name="TextBox161"/>
          <p:cNvSpPr txBox="1"/>
          <p:nvPr/>
        </p:nvSpPr>
        <p:spPr>
          <a:xfrm>
            <a:off x="639902" y="1046302"/>
            <a:ext cx="11214100" cy="635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102000"/>
              </a:lnSpc>
            </a:pPr>
            <a:r>
              <a:rPr lang="en-US" altLang="zh-CN" sz="4200" kern="0" spc="-105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Spring</a:t>
            </a:r>
            <a:r>
              <a:rPr lang="en-US" altLang="zh-CN" sz="4200" kern="0" spc="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4200" kern="0" spc="-105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offers</a:t>
            </a:r>
            <a:r>
              <a:rPr lang="en-US" altLang="zh-CN" sz="4200" kern="0" spc="-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4200" kern="0" spc="-10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3</a:t>
            </a:r>
            <a:r>
              <a:rPr lang="en-US" altLang="zh-CN" sz="4200" kern="0" spc="-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4200" kern="0" spc="-75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ways</a:t>
            </a:r>
            <a:r>
              <a:rPr lang="en-US" altLang="zh-CN" sz="4200" kern="0" spc="-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42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to</a:t>
            </a:r>
            <a:r>
              <a:rPr lang="en-US" altLang="zh-CN" sz="4200" kern="0" spc="1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4200" kern="0" spc="-5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accomplish</a:t>
            </a:r>
            <a:r>
              <a:rPr lang="en-US" altLang="zh-CN" sz="4200" kern="0" spc="-1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4200" kern="0" spc="-14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AOP</a:t>
            </a:r>
            <a:r>
              <a:rPr lang="en-US" altLang="zh-CN" sz="4200" kern="0" spc="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4200" kern="0" spc="-15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support</a:t>
            </a:r>
          </a:p>
        </p:txBody>
      </p:sp>
      <p:graphicFrame>
        <p:nvGraphicFramePr>
          <p:cNvPr id="162" name="Table162"/>
          <p:cNvGraphicFramePr>
            <a:graphicFrameLocks noGrp="1"/>
          </p:cNvGraphicFramePr>
          <p:nvPr/>
        </p:nvGraphicFramePr>
        <p:xfrm>
          <a:off x="1193800" y="2806700"/>
          <a:ext cx="10388600" cy="5800725"/>
        </p:xfrm>
        <a:graphic>
          <a:graphicData uri="http://schemas.openxmlformats.org/drawingml/2006/table">
            <a:tbl>
              <a:tblPr firstRow="1" bandRow="1"/>
              <a:tblGrid>
                <a:gridCol w="360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00175">
                <a:tc>
                  <a:txBody>
                    <a:bodyPr/>
                    <a:lstStyle/>
                    <a:p>
                      <a:pPr marL="549248" marR="94945" indent="-456031" eaLnBrk="0">
                        <a:lnSpc>
                          <a:spcPct val="104000"/>
                        </a:lnSpc>
                      </a:pPr>
                      <a:r>
                        <a:rPr lang="en-US" altLang="zh-CN" sz="3200" b="1" kern="0" spc="-2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Annotation</a:t>
                      </a:r>
                      <a:r>
                        <a:rPr lang="en-US" altLang="zh-CN" sz="3200" b="1" kern="0" spc="85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3200" b="1" kern="0" spc="-2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based</a:t>
                      </a:r>
                      <a:r>
                        <a:rPr lang="en-US" altLang="zh-CN" sz="3200" b="1" kern="0" spc="400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3200" b="1" kern="0" spc="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with</a:t>
                      </a:r>
                      <a:r>
                        <a:rPr lang="en-US" altLang="zh-CN" sz="3200" b="1" kern="0" spc="-140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3200" b="1" kern="0" spc="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AspectJ</a:t>
                      </a:r>
                    </a:p>
                  </a:txBody>
                  <a:tcPr marL="0" marR="0" marT="213360" marB="0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441298" marR="261879" indent="-170082" eaLnBrk="0">
                        <a:lnSpc>
                          <a:spcPct val="104000"/>
                        </a:lnSpc>
                      </a:pPr>
                      <a:r>
                        <a:rPr lang="en-US" altLang="zh-CN" sz="3200" b="1" kern="0" spc="-15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Schema</a:t>
                      </a:r>
                      <a:r>
                        <a:rPr lang="en-US" altLang="zh-CN" sz="3200" b="1" kern="0" spc="60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3200" b="1" kern="0" spc="-2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based</a:t>
                      </a:r>
                      <a:r>
                        <a:rPr lang="en-US" altLang="zh-CN" sz="3200" b="1" kern="0" spc="400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3200" b="1" kern="0" spc="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with</a:t>
                      </a:r>
                      <a:r>
                        <a:rPr lang="en-US" altLang="zh-CN" sz="3200" b="1" kern="0" spc="-140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3200" b="1" kern="0" spc="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AspectJ</a:t>
                      </a:r>
                    </a:p>
                  </a:txBody>
                  <a:tcPr marL="0" marR="0" marT="213360" marB="0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123497" marR="111308" indent="147720" eaLnBrk="0">
                        <a:lnSpc>
                          <a:spcPct val="104000"/>
                        </a:lnSpc>
                      </a:pPr>
                      <a:r>
                        <a:rPr lang="en-US" altLang="zh-CN" sz="3200" b="1" kern="0" spc="-15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Schema</a:t>
                      </a:r>
                      <a:r>
                        <a:rPr lang="en-US" altLang="zh-CN" sz="3200" b="1" kern="0" spc="60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3200" b="1" kern="0" spc="-2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based</a:t>
                      </a:r>
                      <a:r>
                        <a:rPr lang="en-US" altLang="zh-CN" sz="3200" b="1" kern="0" spc="400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3200" b="1" i="1" kern="0" spc="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without</a:t>
                      </a:r>
                      <a:r>
                        <a:rPr lang="en-US" altLang="zh-CN" sz="3200" b="1" i="1" kern="0" spc="-10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3200" b="1" kern="0" spc="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AspectJ</a:t>
                      </a:r>
                    </a:p>
                  </a:txBody>
                  <a:tcPr marL="0" marR="0" marT="213360" marB="0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0175">
                <a:tc>
                  <a:txBody>
                    <a:bodyPr/>
                    <a:lstStyle/>
                    <a:p>
                      <a:pPr marL="1011529" marR="741273" indent="-271881" eaLnBrk="0">
                        <a:lnSpc>
                          <a:spcPct val="82000"/>
                        </a:lnSpc>
                      </a:pPr>
                      <a:r>
                        <a:rPr lang="en-US" altLang="zh-CN" sz="3200" kern="0" spc="-20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Very</a:t>
                      </a:r>
                      <a:r>
                        <a:rPr lang="en-US" altLang="zh-CN" sz="3200" kern="0" spc="40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3200" kern="0" spc="-125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easy</a:t>
                      </a:r>
                      <a:r>
                        <a:rPr lang="en-US" altLang="zh-CN" sz="3200" kern="0" spc="-55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3200" kern="0" spc="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to</a:t>
                      </a:r>
                      <a:r>
                        <a:rPr lang="en-US" altLang="zh-CN" sz="3200" kern="0" spc="400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3200" kern="0" spc="-90" baseline="0" noProof="0" dirty="0">
                          <a:solidFill>
                            <a:srgbClr val="000000"/>
                          </a:solidFill>
                          <a:latin typeface="Arial Unicode MS" pitchFamily="34" charset="0"/>
                          <a:ea typeface="Arial Unicode MS" pitchFamily="34" charset="0"/>
                          <a:cs typeface="Arial Unicode MS" pitchFamily="34" charset="0"/>
                        </a:rPr>
                        <a:t>conﬁgur</a:t>
                      </a:r>
                      <a:r>
                        <a:rPr lang="en-US" altLang="zh-CN" sz="3200" kern="0" spc="-9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e</a:t>
                      </a:r>
                    </a:p>
                  </a:txBody>
                  <a:tcPr marL="0" marR="0" marT="216611" marB="0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580084" marR="566269" indent="470814" eaLnBrk="0">
                        <a:lnSpc>
                          <a:spcPct val="82000"/>
                        </a:lnSpc>
                      </a:pPr>
                      <a:r>
                        <a:rPr lang="en-US" altLang="zh-CN" sz="3200" kern="0" spc="-9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Bloated</a:t>
                      </a:r>
                      <a:r>
                        <a:rPr lang="en-US" altLang="zh-CN" sz="3200" kern="0" spc="2800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3200" kern="0" spc="-70" baseline="0" noProof="0" dirty="0">
                          <a:solidFill>
                            <a:srgbClr val="000000"/>
                          </a:solidFill>
                          <a:latin typeface="Arial Unicode MS" pitchFamily="34" charset="0"/>
                          <a:ea typeface="Arial Unicode MS" pitchFamily="34" charset="0"/>
                          <a:cs typeface="Arial Unicode MS" pitchFamily="34" charset="0"/>
                        </a:rPr>
                        <a:t>conﬁguration</a:t>
                      </a:r>
                    </a:p>
                  </a:txBody>
                  <a:tcPr marL="0" marR="0" marT="216611" marB="0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215136" marR="0" indent="0" eaLnBrk="0">
                        <a:lnSpc>
                          <a:spcPct val="67000"/>
                        </a:lnSpc>
                      </a:pPr>
                      <a:r>
                        <a:rPr lang="en-US" altLang="zh-CN" sz="3200" kern="0" spc="-225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Easy</a:t>
                      </a:r>
                      <a:r>
                        <a:rPr lang="en-US" altLang="zh-CN" sz="3200" kern="0" spc="-40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3200" kern="0" spc="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to</a:t>
                      </a:r>
                      <a:r>
                        <a:rPr lang="en-US" altLang="zh-CN" sz="3200" kern="0" spc="105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3200" kern="0" spc="-75" baseline="0" noProof="0" dirty="0">
                          <a:solidFill>
                            <a:srgbClr val="000000"/>
                          </a:solidFill>
                          <a:latin typeface="Arial Unicode MS" pitchFamily="34" charset="0"/>
                          <a:ea typeface="Arial Unicode MS" pitchFamily="34" charset="0"/>
                          <a:cs typeface="Arial Unicode MS" pitchFamily="34" charset="0"/>
                        </a:rPr>
                        <a:t>conﬁgur</a:t>
                      </a:r>
                      <a:r>
                        <a:rPr lang="en-US" altLang="zh-CN" sz="3200" kern="0" spc="-75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e</a:t>
                      </a:r>
                    </a:p>
                  </a:txBody>
                  <a:tcPr marL="0" marR="0" marT="457911" marB="0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0200">
                <a:tc>
                  <a:txBody>
                    <a:bodyPr/>
                    <a:lstStyle/>
                    <a:p>
                      <a:pPr marL="455170" marR="425906" indent="0" algn="ctr" eaLnBrk="0">
                        <a:lnSpc>
                          <a:spcPct val="102000"/>
                        </a:lnSpc>
                      </a:pPr>
                      <a:r>
                        <a:rPr lang="en-US" altLang="zh-CN" sz="3200" kern="0" spc="-9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Horizontal</a:t>
                      </a:r>
                      <a:r>
                        <a:rPr lang="en-US" altLang="zh-CN" sz="3200" kern="0" spc="-20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3200" kern="0" spc="-6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class</a:t>
                      </a:r>
                    </a:p>
                    <a:p>
                      <a:pPr marL="518157" marR="0" indent="0" eaLnBrk="0">
                        <a:lnSpc>
                          <a:spcPct val="102000"/>
                        </a:lnSpc>
                        <a:spcBef>
                          <a:spcPts val="146"/>
                        </a:spcBef>
                      </a:pPr>
                      <a:r>
                        <a:rPr lang="en-US" altLang="zh-CN" sz="3200" kern="0" spc="-9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relationships</a:t>
                      </a:r>
                      <a:r>
                        <a:rPr lang="en-US" altLang="zh-CN" sz="3200" kern="0" spc="0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3200" kern="0" spc="-5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at</a:t>
                      </a:r>
                    </a:p>
                    <a:p>
                      <a:pPr marL="940006" marR="0" indent="0" eaLnBrk="0">
                        <a:lnSpc>
                          <a:spcPct val="102000"/>
                        </a:lnSpc>
                        <a:spcBef>
                          <a:spcPts val="148"/>
                        </a:spcBef>
                      </a:pPr>
                      <a:r>
                        <a:rPr lang="en-US" altLang="zh-CN" sz="3200" kern="0" spc="-5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code</a:t>
                      </a:r>
                      <a:r>
                        <a:rPr lang="en-US" altLang="zh-CN" sz="3200" kern="0" spc="65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3200" kern="0" spc="-14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level</a:t>
                      </a:r>
                    </a:p>
                  </a:txBody>
                  <a:tcPr marL="0" marR="0" marT="64211" marB="0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347220" marR="317956" indent="0" algn="ctr" eaLnBrk="0">
                        <a:lnSpc>
                          <a:spcPct val="102000"/>
                        </a:lnSpc>
                      </a:pPr>
                      <a:r>
                        <a:rPr lang="en-US" altLang="zh-CN" sz="3200" kern="0" spc="-9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Horizontal</a:t>
                      </a:r>
                      <a:r>
                        <a:rPr lang="en-US" altLang="zh-CN" sz="3200" kern="0" spc="-20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3200" kern="0" spc="-6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class</a:t>
                      </a:r>
                    </a:p>
                    <a:p>
                      <a:pPr marL="410208" marR="0" indent="0" eaLnBrk="0">
                        <a:lnSpc>
                          <a:spcPct val="102000"/>
                        </a:lnSpc>
                        <a:spcBef>
                          <a:spcPts val="146"/>
                        </a:spcBef>
                      </a:pPr>
                      <a:r>
                        <a:rPr lang="en-US" altLang="zh-CN" sz="3200" kern="0" spc="-9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relationships</a:t>
                      </a:r>
                      <a:r>
                        <a:rPr lang="en-US" altLang="zh-CN" sz="3200" kern="0" spc="0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3200" kern="0" spc="-5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at</a:t>
                      </a:r>
                    </a:p>
                    <a:p>
                      <a:pPr marL="246840" marR="0" indent="0" eaLnBrk="0">
                        <a:lnSpc>
                          <a:spcPct val="102000"/>
                        </a:lnSpc>
                        <a:spcBef>
                          <a:spcPts val="148"/>
                        </a:spcBef>
                      </a:pPr>
                      <a:r>
                        <a:rPr lang="en-US" altLang="zh-CN" sz="3200" kern="0" spc="-6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deployment</a:t>
                      </a:r>
                      <a:r>
                        <a:rPr lang="en-US" altLang="zh-CN" sz="3200" kern="0" spc="40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3200" kern="0" spc="-14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level</a:t>
                      </a:r>
                    </a:p>
                  </a:txBody>
                  <a:tcPr marL="0" marR="0" marT="64211" marB="0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347220" marR="317956" indent="0" algn="ctr" eaLnBrk="0">
                        <a:lnSpc>
                          <a:spcPct val="102000"/>
                        </a:lnSpc>
                      </a:pPr>
                      <a:r>
                        <a:rPr lang="en-US" altLang="zh-CN" sz="3200" kern="0" spc="-9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Horizontal</a:t>
                      </a:r>
                      <a:r>
                        <a:rPr lang="en-US" altLang="zh-CN" sz="3200" kern="0" spc="-20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3200" kern="0" spc="-6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class</a:t>
                      </a:r>
                    </a:p>
                    <a:p>
                      <a:pPr marL="410207" marR="0" indent="0" eaLnBrk="0">
                        <a:lnSpc>
                          <a:spcPct val="102000"/>
                        </a:lnSpc>
                        <a:spcBef>
                          <a:spcPts val="146"/>
                        </a:spcBef>
                      </a:pPr>
                      <a:r>
                        <a:rPr lang="en-US" altLang="zh-CN" sz="3200" kern="0" spc="-9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relationships</a:t>
                      </a:r>
                      <a:r>
                        <a:rPr lang="en-US" altLang="zh-CN" sz="3200" kern="0" spc="0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3200" kern="0" spc="-5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at</a:t>
                      </a:r>
                    </a:p>
                    <a:p>
                      <a:pPr marL="246840" marR="0" indent="0" eaLnBrk="0">
                        <a:lnSpc>
                          <a:spcPct val="102000"/>
                        </a:lnSpc>
                        <a:spcBef>
                          <a:spcPts val="148"/>
                        </a:spcBef>
                      </a:pPr>
                      <a:r>
                        <a:rPr lang="en-US" altLang="zh-CN" sz="3200" kern="0" spc="-6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deployment</a:t>
                      </a:r>
                      <a:r>
                        <a:rPr lang="en-US" altLang="zh-CN" sz="3200" kern="0" spc="40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3200" kern="0" spc="-14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level</a:t>
                      </a:r>
                    </a:p>
                  </a:txBody>
                  <a:tcPr marL="0" marR="0" marT="64211" marB="0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0175">
                <a:tc>
                  <a:txBody>
                    <a:bodyPr/>
                    <a:lstStyle/>
                    <a:p>
                      <a:pPr marL="984908" marR="956462" indent="0" eaLnBrk="0">
                        <a:lnSpc>
                          <a:spcPct val="104000"/>
                        </a:lnSpc>
                      </a:pPr>
                      <a:r>
                        <a:rPr lang="en-US" altLang="zh-CN" sz="3200" kern="0" spc="-12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Degrades</a:t>
                      </a:r>
                      <a:r>
                        <a:rPr lang="en-US" altLang="zh-CN" sz="3200" kern="0" spc="400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3200" kern="0" spc="-7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portability</a:t>
                      </a:r>
                    </a:p>
                  </a:txBody>
                  <a:tcPr marL="0" marR="0" marT="216611" marB="0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8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32839" marR="0" indent="0" eaLnBrk="0">
                        <a:lnSpc>
                          <a:spcPct val="102000"/>
                        </a:lnSpc>
                      </a:pPr>
                      <a:r>
                        <a:rPr lang="en-US" altLang="zh-CN" sz="3200" kern="0" spc="-15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Enables</a:t>
                      </a:r>
                      <a:r>
                        <a:rPr lang="en-US" altLang="zh-CN" sz="3200" kern="0" spc="105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3200" kern="0" spc="-5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portability</a:t>
                      </a:r>
                    </a:p>
                  </a:txBody>
                  <a:tcPr marL="0" marR="0" marT="457911" marB="0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9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132839" marR="0" indent="0" eaLnBrk="0">
                        <a:lnSpc>
                          <a:spcPct val="102000"/>
                        </a:lnSpc>
                      </a:pPr>
                      <a:r>
                        <a:rPr lang="en-US" altLang="zh-CN" sz="3200" kern="0" spc="-15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Enables</a:t>
                      </a:r>
                      <a:r>
                        <a:rPr lang="en-US" altLang="zh-CN" sz="3200" kern="0" spc="105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3200" kern="0" spc="-5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portability</a:t>
                      </a:r>
                    </a:p>
                  </a:txBody>
                  <a:tcPr marL="0" marR="0" marT="457911" marB="0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89D07A1C-ED72-4189-B1E2-AB8F07B9C5BE}"/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EACC143C-0FA8-4325-BAC1-0C987C63CAF1"/>
          <p:cNvPicPr>
            <a:picLocks noChangeAspect="1"/>
          </p:cNvPicPr>
          <p:nvPr/>
        </p:nvPicPr>
        <p:blipFill>
          <a:blip r:embed="rId2" cstate="print">
            <a:extLst>
              <a:ext uri="{4A7E5D07-C92D-480F-4756-BB2DC90E2341}"/>
            </a:extLst>
          </a:blip>
          <a:stretch>
            <a:fillRect/>
          </a:stretch>
        </p:blipFill>
        <p:spPr>
          <a:xfrm>
            <a:off x="0" y="0"/>
            <a:ext cx="13011150" cy="9753600"/>
          </a:xfrm>
          <a:prstGeom prst="rect">
            <a:avLst/>
          </a:prstGeom>
        </p:spPr>
      </p:pic>
      <p:pic>
        <p:nvPicPr>
          <p:cNvPr id="164" name="8849D0B0-D0B7-4788-37FA-D8772C7486AA"/>
          <p:cNvPicPr>
            <a:picLocks noChangeAspect="1"/>
          </p:cNvPicPr>
          <p:nvPr/>
        </p:nvPicPr>
        <p:blipFill>
          <a:blip r:embed="rId3" cstate="print">
            <a:extLst>
              <a:ext uri="{B22DAF2F-A7B3-4472-2E78-0089DA3A3212}"/>
            </a:extLst>
          </a:blip>
          <a:stretch>
            <a:fillRect/>
          </a:stretch>
        </p:blipFill>
        <p:spPr>
          <a:xfrm>
            <a:off x="641350" y="4743450"/>
            <a:ext cx="4905375" cy="19050"/>
          </a:xfrm>
          <a:prstGeom prst="rect">
            <a:avLst/>
          </a:prstGeom>
        </p:spPr>
      </p:pic>
      <p:pic>
        <p:nvPicPr>
          <p:cNvPr id="165" name="FE1FFB19-7C90-4B59-D91F-787E7F6BDAD7"/>
          <p:cNvPicPr>
            <a:picLocks noChangeAspect="1"/>
          </p:cNvPicPr>
          <p:nvPr/>
        </p:nvPicPr>
        <p:blipFill>
          <a:blip r:embed="rId4" cstate="print">
            <a:extLst>
              <a:ext uri="{5BCFB881-8C51-4C13-4E20-41E6469C0476}"/>
            </a:extLst>
          </a:blip>
          <a:stretch>
            <a:fillRect/>
          </a:stretch>
        </p:blipFill>
        <p:spPr>
          <a:xfrm>
            <a:off x="6502400" y="0"/>
            <a:ext cx="6515100" cy="9753600"/>
          </a:xfrm>
          <a:prstGeom prst="rect">
            <a:avLst/>
          </a:prstGeom>
        </p:spPr>
      </p:pic>
      <p:sp>
        <p:nvSpPr>
          <p:cNvPr id="166" name="TextBox166"/>
          <p:cNvSpPr txBox="1"/>
          <p:nvPr/>
        </p:nvSpPr>
        <p:spPr>
          <a:xfrm>
            <a:off x="634187" y="5070449"/>
            <a:ext cx="4406900" cy="800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82000"/>
              </a:lnSpc>
            </a:pPr>
            <a:r>
              <a:rPr lang="en-US" altLang="zh-CN" sz="2600" kern="0" spc="-3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Schema</a:t>
            </a:r>
            <a:r>
              <a:rPr lang="en-US" altLang="zh-CN" sz="2600" kern="0" spc="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based</a:t>
            </a:r>
            <a:r>
              <a:rPr lang="en-US" altLang="zh-CN" sz="2600" kern="0" spc="-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aspect</a:t>
            </a:r>
            <a:r>
              <a:rPr lang="en-US" altLang="zh-CN" sz="2600" kern="0" spc="81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0" baseline="0" noProof="0" dirty="0">
                <a:solidFill>
                  <a:srgbClr val="878787"/>
                </a:solidFill>
                <a:latin typeface="Arial Unicode MS" pitchFamily="34" charset="0"/>
                <a:ea typeface="Arial Unicode MS" pitchFamily="34" charset="0"/>
                <a:cs typeface="Arial Unicode MS" pitchFamily="34" charset="0"/>
              </a:rPr>
              <a:t>conﬁguration</a:t>
            </a:r>
            <a:r>
              <a:rPr lang="en-US" altLang="zh-CN" sz="2600" kern="0" spc="15" noProof="0" dirty="0">
                <a:latin typeface="Arial Unicode MS" pitchFamily="34" charset="0"/>
                <a:ea typeface="Arial Unicode MS" pitchFamily="34" charset="0"/>
                <a:cs typeface="Arial Unicode MS" pitchFamily="34" charset="0"/>
              </a:rPr>
              <a:t> </a:t>
            </a:r>
            <a:r>
              <a:rPr lang="en-US" altLang="zh-CN" sz="2600" kern="0" spc="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without</a:t>
            </a:r>
            <a:r>
              <a:rPr lang="en-US" altLang="zh-CN" sz="2600" kern="0" spc="2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AspectJ</a:t>
            </a:r>
          </a:p>
        </p:txBody>
      </p:sp>
      <p:sp>
        <p:nvSpPr>
          <p:cNvPr id="167" name="TextBox167"/>
          <p:cNvSpPr txBox="1"/>
          <p:nvPr/>
        </p:nvSpPr>
        <p:spPr>
          <a:xfrm>
            <a:off x="642569" y="3814902"/>
            <a:ext cx="3086100" cy="635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67000"/>
              </a:lnSpc>
            </a:pPr>
            <a:r>
              <a:rPr lang="en-US" altLang="zh-CN" sz="4200" kern="0" spc="-100" baseline="0" noProof="0" dirty="0">
                <a:solidFill>
                  <a:srgbClr val="000000"/>
                </a:solidFill>
                <a:latin typeface="Arial Unicode MS" pitchFamily="34" charset="0"/>
                <a:ea typeface="Arial Unicode MS" pitchFamily="34" charset="0"/>
                <a:cs typeface="Arial Unicode MS" pitchFamily="34" charset="0"/>
              </a:rPr>
              <a:t>Conﬁguration</a:t>
            </a:r>
          </a:p>
        </p:txBody>
      </p:sp>
    </p:spTree>
    <p:extLst>
      <p:ext uri="{93068F3D-E570-44E4-78D1-D18999A06450}"/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2DC0F7AD-3254-4602-35A0-E08251BE3A99"/>
          <p:cNvPicPr>
            <a:picLocks noChangeAspect="1"/>
          </p:cNvPicPr>
          <p:nvPr/>
        </p:nvPicPr>
        <p:blipFill>
          <a:blip r:embed="rId2" cstate="print">
            <a:extLst>
              <a:ext uri="{3F4977E1-FE9C-4C3B-988A-31FBDD8D4739}"/>
            </a:extLst>
          </a:blip>
          <a:stretch>
            <a:fillRect/>
          </a:stretch>
        </p:blipFill>
        <p:spPr>
          <a:xfrm>
            <a:off x="0" y="0"/>
            <a:ext cx="13011150" cy="9753600"/>
          </a:xfrm>
          <a:prstGeom prst="rect">
            <a:avLst/>
          </a:prstGeom>
        </p:spPr>
      </p:pic>
      <p:pic>
        <p:nvPicPr>
          <p:cNvPr id="32" name="42FF33B4-C400-4BFD-B7B6-7BBD54577561"/>
          <p:cNvPicPr>
            <a:picLocks noChangeAspect="1"/>
          </p:cNvPicPr>
          <p:nvPr/>
        </p:nvPicPr>
        <p:blipFill>
          <a:blip r:embed="rId3" cstate="print">
            <a:extLst>
              <a:ext uri="{B668E228-C018-46D4-FF2B-A8F7D476942A}"/>
            </a:extLst>
          </a:blip>
          <a:stretch>
            <a:fillRect/>
          </a:stretch>
        </p:blipFill>
        <p:spPr>
          <a:xfrm>
            <a:off x="641350" y="1962150"/>
            <a:ext cx="11725276" cy="19050"/>
          </a:xfrm>
          <a:prstGeom prst="rect">
            <a:avLst/>
          </a:prstGeom>
        </p:spPr>
      </p:pic>
      <p:sp>
        <p:nvSpPr>
          <p:cNvPr id="33" name="TextBox33"/>
          <p:cNvSpPr txBox="1"/>
          <p:nvPr/>
        </p:nvSpPr>
        <p:spPr>
          <a:xfrm>
            <a:off x="620700" y="1046302"/>
            <a:ext cx="4064000" cy="635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102000"/>
              </a:lnSpc>
            </a:pPr>
            <a:r>
              <a:rPr lang="en-US" altLang="zh-CN" sz="4200" kern="0" spc="-24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Table</a:t>
            </a:r>
            <a:r>
              <a:rPr lang="en-US" altLang="zh-CN" sz="4200" kern="0" spc="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4200" kern="0" spc="-5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of</a:t>
            </a:r>
            <a:r>
              <a:rPr lang="en-US" altLang="zh-CN" sz="4200" kern="0" spc="-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4200" kern="0" spc="-6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Contents</a:t>
            </a:r>
          </a:p>
        </p:txBody>
      </p:sp>
      <p:sp>
        <p:nvSpPr>
          <p:cNvPr id="34" name="TextBox34"/>
          <p:cNvSpPr txBox="1"/>
          <p:nvPr/>
        </p:nvSpPr>
        <p:spPr>
          <a:xfrm>
            <a:off x="657962" y="2378050"/>
            <a:ext cx="5689600" cy="44577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66000"/>
              </a:lnSpc>
            </a:pPr>
            <a:r>
              <a:rPr lang="en-US" altLang="zh-CN" sz="2600" kern="0" spc="0" baseline="1923" noProof="0" dirty="0">
                <a:solidFill>
                  <a:srgbClr val="878787"/>
                </a:solidFill>
                <a:latin typeface="Arial Unicode MS" pitchFamily="34" charset="0"/>
                <a:ea typeface="Arial Unicode MS" pitchFamily="34" charset="0"/>
                <a:cs typeface="Arial Unicode MS" pitchFamily="34" charset="0"/>
              </a:rPr>
              <a:t>‣</a:t>
            </a:r>
            <a:r>
              <a:rPr lang="en-US" altLang="zh-CN" sz="2600" kern="0" spc="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Why</a:t>
            </a:r>
            <a:r>
              <a:rPr lang="en-US" altLang="zh-CN" sz="2600" kern="0" spc="7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Aspect-Oriented</a:t>
            </a:r>
            <a:r>
              <a:rPr lang="en-US" altLang="zh-CN" sz="2600" kern="0" spc="4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-1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Programming?</a:t>
            </a:r>
          </a:p>
          <a:p>
            <a:pPr marL="0" marR="0" indent="0" eaLnBrk="0">
              <a:lnSpc>
                <a:spcPct val="66000"/>
              </a:lnSpc>
              <a:spcBef>
                <a:spcPts val="5011"/>
              </a:spcBef>
            </a:pPr>
            <a:r>
              <a:rPr lang="en-US" altLang="zh-CN" sz="2600" kern="0" spc="0" baseline="1923" noProof="0" dirty="0">
                <a:solidFill>
                  <a:srgbClr val="878787"/>
                </a:solidFill>
                <a:latin typeface="Arial Unicode MS" pitchFamily="34" charset="0"/>
                <a:ea typeface="Arial Unicode MS" pitchFamily="34" charset="0"/>
                <a:cs typeface="Arial Unicode MS" pitchFamily="34" charset="0"/>
              </a:rPr>
              <a:t>‣</a:t>
            </a:r>
            <a:r>
              <a:rPr lang="en-US" altLang="zh-CN" sz="2600" kern="0" spc="245" noProof="0" dirty="0">
                <a:latin typeface="Arial Unicode MS" pitchFamily="34" charset="0"/>
                <a:ea typeface="Arial Unicode MS" pitchFamily="34" charset="0"/>
                <a:cs typeface="Arial Unicode MS" pitchFamily="34" charset="0"/>
              </a:rPr>
              <a:t> </a:t>
            </a:r>
            <a:r>
              <a:rPr lang="en-US" altLang="zh-CN" sz="2600" kern="0" spc="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Basic</a:t>
            </a:r>
            <a:r>
              <a:rPr lang="en-US" altLang="zh-CN" sz="2600" kern="0" spc="-1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-35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AOP</a:t>
            </a:r>
            <a:r>
              <a:rPr lang="en-US" altLang="zh-CN" sz="2600" kern="0" spc="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Concepts</a:t>
            </a:r>
          </a:p>
          <a:p>
            <a:pPr marL="0" marR="0" indent="0" eaLnBrk="0">
              <a:lnSpc>
                <a:spcPct val="66000"/>
              </a:lnSpc>
              <a:spcBef>
                <a:spcPts val="4979"/>
              </a:spcBef>
            </a:pPr>
            <a:r>
              <a:rPr lang="en-US" altLang="zh-CN" sz="2600" kern="0" spc="0" baseline="1923" noProof="0" dirty="0">
                <a:solidFill>
                  <a:srgbClr val="878787"/>
                </a:solidFill>
                <a:latin typeface="Arial Unicode MS" pitchFamily="34" charset="0"/>
                <a:ea typeface="Arial Unicode MS" pitchFamily="34" charset="0"/>
                <a:cs typeface="Arial Unicode MS" pitchFamily="34" charset="0"/>
              </a:rPr>
              <a:t>‣</a:t>
            </a:r>
            <a:r>
              <a:rPr lang="en-US" altLang="zh-CN" sz="2600" kern="0" spc="155" noProof="0" dirty="0">
                <a:latin typeface="Arial Unicode MS" pitchFamily="34" charset="0"/>
                <a:ea typeface="Arial Unicode MS" pitchFamily="34" charset="0"/>
                <a:cs typeface="Arial Unicode MS" pitchFamily="34" charset="0"/>
              </a:rPr>
              <a:t> </a:t>
            </a:r>
            <a:r>
              <a:rPr lang="en-US" altLang="zh-CN" sz="2600" kern="0" spc="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Getting</a:t>
            </a:r>
            <a:r>
              <a:rPr lang="en-US" altLang="zh-CN" sz="2600" kern="0" spc="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Started</a:t>
            </a:r>
            <a:r>
              <a:rPr lang="en-US" altLang="zh-CN" sz="2600" kern="0" spc="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with</a:t>
            </a:r>
            <a:r>
              <a:rPr lang="en-US" altLang="zh-CN" sz="2600" kern="0" spc="2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Spring</a:t>
            </a:r>
            <a:r>
              <a:rPr lang="en-US" altLang="zh-CN" sz="2600" kern="0" spc="-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-35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AOP</a:t>
            </a:r>
          </a:p>
          <a:p>
            <a:pPr marL="0" marR="0" indent="0" eaLnBrk="0">
              <a:lnSpc>
                <a:spcPct val="66000"/>
              </a:lnSpc>
              <a:spcBef>
                <a:spcPts val="4977"/>
              </a:spcBef>
            </a:pPr>
            <a:r>
              <a:rPr lang="en-US" altLang="zh-CN" sz="2600" kern="0" spc="0" baseline="1923" noProof="0" dirty="0">
                <a:solidFill>
                  <a:srgbClr val="878787"/>
                </a:solidFill>
                <a:latin typeface="Arial Unicode MS" pitchFamily="34" charset="0"/>
                <a:ea typeface="Arial Unicode MS" pitchFamily="34" charset="0"/>
                <a:cs typeface="Arial Unicode MS" pitchFamily="34" charset="0"/>
              </a:rPr>
              <a:t>‣</a:t>
            </a:r>
            <a:r>
              <a:rPr lang="en-US" altLang="zh-CN" sz="2600" kern="0" spc="245" noProof="0" dirty="0">
                <a:latin typeface="Arial Unicode MS" pitchFamily="34" charset="0"/>
                <a:ea typeface="Arial Unicode MS" pitchFamily="34" charset="0"/>
                <a:cs typeface="Arial Unicode MS" pitchFamily="34" charset="0"/>
              </a:rPr>
              <a:t> </a:t>
            </a:r>
            <a:r>
              <a:rPr lang="en-US" altLang="zh-CN" sz="2600" kern="0" spc="-15" baseline="0" noProof="0" dirty="0">
                <a:solidFill>
                  <a:srgbClr val="878787"/>
                </a:solidFill>
                <a:latin typeface="Arial Unicode MS" pitchFamily="34" charset="0"/>
                <a:ea typeface="Arial Unicode MS" pitchFamily="34" charset="0"/>
                <a:cs typeface="Arial Unicode MS" pitchFamily="34" charset="0"/>
              </a:rPr>
              <a:t>Beneﬁts</a:t>
            </a:r>
            <a:r>
              <a:rPr lang="en-US" altLang="zh-CN" sz="2600" kern="0" spc="10" noProof="0" dirty="0">
                <a:latin typeface="Arial Unicode MS" pitchFamily="34" charset="0"/>
                <a:ea typeface="Arial Unicode MS" pitchFamily="34" charset="0"/>
                <a:cs typeface="Arial Unicode MS" pitchFamily="34" charset="0"/>
              </a:rPr>
              <a:t> </a:t>
            </a:r>
            <a:r>
              <a:rPr lang="en-US" altLang="zh-CN" sz="2600" kern="0" spc="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and</a:t>
            </a:r>
            <a:r>
              <a:rPr lang="en-US" altLang="zh-CN" sz="2600" kern="0" spc="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Drawbacks</a:t>
            </a:r>
          </a:p>
          <a:p>
            <a:pPr marL="0" marR="0" indent="0" eaLnBrk="0">
              <a:lnSpc>
                <a:spcPct val="66000"/>
              </a:lnSpc>
              <a:spcBef>
                <a:spcPts val="4980"/>
              </a:spcBef>
            </a:pPr>
            <a:r>
              <a:rPr lang="en-US" altLang="zh-CN" sz="2600" kern="0" spc="0" baseline="1923" noProof="0" dirty="0">
                <a:solidFill>
                  <a:srgbClr val="878787"/>
                </a:solidFill>
                <a:latin typeface="Arial Unicode MS" pitchFamily="34" charset="0"/>
                <a:ea typeface="Arial Unicode MS" pitchFamily="34" charset="0"/>
                <a:cs typeface="Arial Unicode MS" pitchFamily="34" charset="0"/>
              </a:rPr>
              <a:t>‣</a:t>
            </a:r>
            <a:r>
              <a:rPr lang="en-US" altLang="zh-CN" sz="2600" kern="0" spc="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When</a:t>
            </a:r>
            <a:r>
              <a:rPr lang="en-US" altLang="zh-CN" sz="2600" kern="0" spc="6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to</a:t>
            </a:r>
            <a:r>
              <a:rPr lang="en-US" altLang="zh-CN" sz="2600" kern="0" spc="2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-35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Use</a:t>
            </a:r>
            <a:r>
              <a:rPr lang="en-US" altLang="zh-CN" sz="2600" kern="0" spc="-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Spring</a:t>
            </a:r>
            <a:r>
              <a:rPr lang="en-US" altLang="zh-CN" sz="2600" kern="0" spc="-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-25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AOP?</a:t>
            </a:r>
          </a:p>
        </p:txBody>
      </p:sp>
    </p:spTree>
    <p:extLst>
      <p:ext uri="{DFA51E41-8A08-45CE-120D-9F3A9BA8D0DC}"/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30E5A3B3-E334-400D-3123-E156E0D86868"/>
          <p:cNvPicPr>
            <a:picLocks noChangeAspect="1"/>
          </p:cNvPicPr>
          <p:nvPr/>
        </p:nvPicPr>
        <p:blipFill>
          <a:blip r:embed="rId2" cstate="print">
            <a:extLst>
              <a:ext uri="{120D5DCB-20BE-462E-55B5-86A0C2CED2CA}"/>
            </a:extLst>
          </a:blip>
          <a:stretch>
            <a:fillRect/>
          </a:stretch>
        </p:blipFill>
        <p:spPr>
          <a:xfrm>
            <a:off x="0" y="0"/>
            <a:ext cx="13011150" cy="9753600"/>
          </a:xfrm>
          <a:prstGeom prst="rect">
            <a:avLst/>
          </a:prstGeom>
        </p:spPr>
      </p:pic>
      <p:pic>
        <p:nvPicPr>
          <p:cNvPr id="169" name="BBD5269A-8A95-4E85-E461-2986B13179D2"/>
          <p:cNvPicPr>
            <a:picLocks noChangeAspect="1"/>
          </p:cNvPicPr>
          <p:nvPr/>
        </p:nvPicPr>
        <p:blipFill>
          <a:blip r:embed="rId3" cstate="print">
            <a:extLst>
              <a:ext uri="{EDE5B9DF-B6DF-45BC-75BE-878BD9208600}"/>
            </a:extLst>
          </a:blip>
          <a:stretch>
            <a:fillRect/>
          </a:stretch>
        </p:blipFill>
        <p:spPr>
          <a:xfrm>
            <a:off x="641350" y="1962150"/>
            <a:ext cx="11725276" cy="19050"/>
          </a:xfrm>
          <a:prstGeom prst="rect">
            <a:avLst/>
          </a:prstGeom>
        </p:spPr>
      </p:pic>
      <p:sp>
        <p:nvSpPr>
          <p:cNvPr id="170" name="TextBox170"/>
          <p:cNvSpPr txBox="1"/>
          <p:nvPr/>
        </p:nvSpPr>
        <p:spPr>
          <a:xfrm>
            <a:off x="639902" y="1046302"/>
            <a:ext cx="6057900" cy="635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67000"/>
              </a:lnSpc>
            </a:pPr>
            <a:r>
              <a:rPr lang="en-US" altLang="zh-CN" sz="4200" kern="0" spc="-135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Sample</a:t>
            </a:r>
            <a:r>
              <a:rPr lang="en-US" altLang="zh-CN" sz="4200" kern="0" spc="-1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4200" kern="0" spc="-105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XML</a:t>
            </a:r>
            <a:r>
              <a:rPr lang="en-US" altLang="zh-CN" sz="4200" kern="0" spc="-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4200" kern="0" spc="-80" baseline="0" noProof="0" dirty="0">
                <a:solidFill>
                  <a:srgbClr val="000000"/>
                </a:solidFill>
                <a:latin typeface="Arial Unicode MS" pitchFamily="34" charset="0"/>
                <a:ea typeface="Arial Unicode MS" pitchFamily="34" charset="0"/>
                <a:cs typeface="Arial Unicode MS" pitchFamily="34" charset="0"/>
              </a:rPr>
              <a:t>conﬁguration</a:t>
            </a:r>
          </a:p>
        </p:txBody>
      </p:sp>
      <p:pic>
        <p:nvPicPr>
          <p:cNvPr id="171" name="D249DA32-01FA-49CB-B8D2-BE9E43A42407"/>
          <p:cNvPicPr>
            <a:picLocks noChangeAspect="1"/>
          </p:cNvPicPr>
          <p:nvPr/>
        </p:nvPicPr>
        <p:blipFill>
          <a:blip r:embed="rId4" cstate="print">
            <a:extLst>
              <a:ext uri="{5A1FCAA1-1871-45BA-EAFE-F3089C7E2B49}"/>
            </a:extLst>
          </a:blip>
          <a:stretch>
            <a:fillRect/>
          </a:stretch>
        </p:blipFill>
        <p:spPr>
          <a:xfrm>
            <a:off x="901700" y="2362200"/>
            <a:ext cx="7562850" cy="6505575"/>
          </a:xfrm>
          <a:prstGeom prst="rect">
            <a:avLst/>
          </a:prstGeom>
        </p:spPr>
      </p:pic>
    </p:spTree>
    <p:extLst>
      <p:ext uri="{D23AB0A6-1B50-492E-3B6A-DA7A9A6ECDAD}"/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62158E28-947C-4039-3D77-53E7CAB5310E"/>
          <p:cNvPicPr>
            <a:picLocks noChangeAspect="1"/>
          </p:cNvPicPr>
          <p:nvPr/>
        </p:nvPicPr>
        <p:blipFill>
          <a:blip r:embed="rId2" cstate="print">
            <a:extLst>
              <a:ext uri="{79837C7B-11BA-4F80-A493-A755CE24D468}"/>
            </a:extLst>
          </a:blip>
          <a:stretch>
            <a:fillRect/>
          </a:stretch>
        </p:blipFill>
        <p:spPr>
          <a:xfrm>
            <a:off x="0" y="0"/>
            <a:ext cx="13011150" cy="9753600"/>
          </a:xfrm>
          <a:prstGeom prst="rect">
            <a:avLst/>
          </a:prstGeom>
        </p:spPr>
      </p:pic>
      <p:sp>
        <p:nvSpPr>
          <p:cNvPr id="173" name="TextBox173"/>
          <p:cNvSpPr txBox="1"/>
          <p:nvPr/>
        </p:nvSpPr>
        <p:spPr>
          <a:xfrm>
            <a:off x="660705" y="4564202"/>
            <a:ext cx="1384300" cy="635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102000"/>
              </a:lnSpc>
            </a:pPr>
            <a:r>
              <a:rPr lang="en-US" altLang="zh-CN" sz="4200" kern="0" spc="-175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Demo</a:t>
            </a:r>
          </a:p>
        </p:txBody>
      </p:sp>
    </p:spTree>
    <p:extLst>
      <p:ext uri="{A860A5AD-A131-4CD4-93F3-7D62BE6EF066}"/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1750C3BF-B3DA-4B61-A947-3649D64A027D"/>
          <p:cNvPicPr>
            <a:picLocks noChangeAspect="1"/>
          </p:cNvPicPr>
          <p:nvPr/>
        </p:nvPicPr>
        <p:blipFill>
          <a:blip r:embed="rId2" cstate="print">
            <a:extLst>
              <a:ext uri="{1420256D-E5B5-46DC-73F2-7D334E479415}"/>
            </a:extLst>
          </a:blip>
          <a:stretch>
            <a:fillRect/>
          </a:stretch>
        </p:blipFill>
        <p:spPr>
          <a:xfrm>
            <a:off x="0" y="0"/>
            <a:ext cx="13011150" cy="9753600"/>
          </a:xfrm>
          <a:prstGeom prst="rect">
            <a:avLst/>
          </a:prstGeom>
        </p:spPr>
      </p:pic>
      <p:pic>
        <p:nvPicPr>
          <p:cNvPr id="175" name="CFE04CF2-A549-4FED-2B38-01EC49FF063C"/>
          <p:cNvPicPr>
            <a:picLocks noChangeAspect="1"/>
          </p:cNvPicPr>
          <p:nvPr/>
        </p:nvPicPr>
        <p:blipFill>
          <a:blip r:embed="rId3" cstate="print">
            <a:extLst>
              <a:ext uri="{9DFB20D3-3AE3-40A4-7ADA-4125D5CC4BC4}"/>
            </a:extLst>
          </a:blip>
          <a:stretch>
            <a:fillRect/>
          </a:stretch>
        </p:blipFill>
        <p:spPr>
          <a:xfrm>
            <a:off x="7537449" y="7962900"/>
            <a:ext cx="19050" cy="1447800"/>
          </a:xfrm>
          <a:prstGeom prst="rect">
            <a:avLst/>
          </a:prstGeom>
        </p:spPr>
      </p:pic>
      <p:pic>
        <p:nvPicPr>
          <p:cNvPr id="176" name="0DDF90B4-580B-48C0-9A68-2EF8223DBD3F"/>
          <p:cNvPicPr>
            <a:picLocks noChangeAspect="1"/>
          </p:cNvPicPr>
          <p:nvPr/>
        </p:nvPicPr>
        <p:blipFill>
          <a:blip r:embed="rId4" cstate="print">
            <a:extLst>
              <a:ext uri="{BC4A150F-24CF-4A34-9642-DD669D4FB0F6}"/>
            </a:extLst>
          </a:blip>
          <a:stretch>
            <a:fillRect/>
          </a:stretch>
        </p:blipFill>
        <p:spPr>
          <a:xfrm>
            <a:off x="0" y="0"/>
            <a:ext cx="13011150" cy="7581901"/>
          </a:xfrm>
          <a:prstGeom prst="rect">
            <a:avLst/>
          </a:prstGeom>
        </p:spPr>
      </p:pic>
      <p:sp>
        <p:nvSpPr>
          <p:cNvPr id="177" name="TextBox177"/>
          <p:cNvSpPr txBox="1"/>
          <p:nvPr/>
        </p:nvSpPr>
        <p:spPr>
          <a:xfrm>
            <a:off x="7917320" y="8368677"/>
            <a:ext cx="4419600" cy="635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102000"/>
              </a:lnSpc>
            </a:pPr>
            <a:r>
              <a:rPr lang="en-US" altLang="zh-CN" sz="2100" kern="0" spc="-100" baseline="0" noProof="0" dirty="0">
                <a:solidFill>
                  <a:srgbClr val="A9A9A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No</a:t>
            </a:r>
            <a:r>
              <a:rPr lang="en-US" altLang="zh-CN" sz="2100" kern="0" spc="-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100" kern="0" spc="0" baseline="0" noProof="0" dirty="0">
                <a:solidFill>
                  <a:srgbClr val="A9A9A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special</a:t>
            </a:r>
            <a:r>
              <a:rPr lang="en-US" altLang="zh-CN" sz="2100" kern="0" spc="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100" kern="0" spc="0" baseline="0" noProof="0" dirty="0">
                <a:solidFill>
                  <a:srgbClr val="A9A9A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compiler</a:t>
            </a:r>
            <a:r>
              <a:rPr lang="en-US" altLang="zh-CN" sz="2100" kern="0" spc="2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100" kern="0" spc="0" baseline="0" noProof="0" dirty="0">
                <a:solidFill>
                  <a:srgbClr val="A9A9A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required</a:t>
            </a:r>
            <a:r>
              <a:rPr lang="en-US" altLang="zh-CN" sz="2100" kern="0" spc="-1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100" kern="0" spc="0" baseline="0" noProof="0" dirty="0">
                <a:solidFill>
                  <a:srgbClr val="A9A9A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to</a:t>
            </a:r>
            <a:r>
              <a:rPr lang="en-US" altLang="zh-CN" sz="2100" kern="0" spc="1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100" kern="0" spc="0" baseline="0" noProof="0" dirty="0">
                <a:solidFill>
                  <a:srgbClr val="A9A9A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allow</a:t>
            </a:r>
            <a:r>
              <a:rPr lang="en-US" altLang="zh-CN" sz="21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100" kern="0" spc="0" baseline="0" noProof="0" dirty="0">
                <a:solidFill>
                  <a:srgbClr val="A9A9A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per-object</a:t>
            </a:r>
            <a:r>
              <a:rPr lang="en-US" altLang="zh-CN" sz="2100" kern="0" spc="1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100" kern="0" spc="0" baseline="0" noProof="0" dirty="0">
                <a:solidFill>
                  <a:srgbClr val="A9A9A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interception</a:t>
            </a:r>
          </a:p>
        </p:txBody>
      </p:sp>
      <p:sp>
        <p:nvSpPr>
          <p:cNvPr id="178" name="TextBox178"/>
          <p:cNvSpPr txBox="1"/>
          <p:nvPr/>
        </p:nvSpPr>
        <p:spPr>
          <a:xfrm>
            <a:off x="5341334" y="8323402"/>
            <a:ext cx="1854200" cy="635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67000"/>
              </a:lnSpc>
            </a:pPr>
            <a:r>
              <a:rPr lang="en-US" altLang="zh-CN" sz="4200" kern="0" spc="-150" baseline="0" noProof="0" dirty="0">
                <a:solidFill>
                  <a:srgbClr val="000000"/>
                </a:solidFill>
                <a:latin typeface="Arial Unicode MS" pitchFamily="34" charset="0"/>
                <a:ea typeface="Arial Unicode MS" pitchFamily="34" charset="0"/>
                <a:cs typeface="Arial Unicode MS" pitchFamily="34" charset="0"/>
              </a:rPr>
              <a:t>Beneﬁts</a:t>
            </a:r>
          </a:p>
        </p:txBody>
      </p:sp>
    </p:spTree>
    <p:extLst>
      <p:ext uri="{765F24C2-70C2-4E25-685D-4D83ED0A4D02}"/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B560B9FB-1DD2-4845-5E85-4F54CDA4DAD7"/>
          <p:cNvPicPr>
            <a:picLocks noChangeAspect="1"/>
          </p:cNvPicPr>
          <p:nvPr/>
        </p:nvPicPr>
        <p:blipFill>
          <a:blip r:embed="rId2" cstate="print">
            <a:extLst>
              <a:ext uri="{EFB5B82B-23B2-48FA-2327-19CFCDE69300}"/>
            </a:extLst>
          </a:blip>
          <a:stretch>
            <a:fillRect/>
          </a:stretch>
        </p:blipFill>
        <p:spPr>
          <a:xfrm>
            <a:off x="0" y="0"/>
            <a:ext cx="13011150" cy="9753600"/>
          </a:xfrm>
          <a:prstGeom prst="rect">
            <a:avLst/>
          </a:prstGeom>
        </p:spPr>
      </p:pic>
      <p:pic>
        <p:nvPicPr>
          <p:cNvPr id="180" name="953570F5-F889-4373-D841-FAE66C4C1D3F"/>
          <p:cNvPicPr>
            <a:picLocks noChangeAspect="1"/>
          </p:cNvPicPr>
          <p:nvPr/>
        </p:nvPicPr>
        <p:blipFill>
          <a:blip r:embed="rId3" cstate="print">
            <a:extLst>
              <a:ext uri="{5DE212DC-A950-4FF9-2F0B-2C218F491005}"/>
            </a:extLst>
          </a:blip>
          <a:stretch>
            <a:fillRect/>
          </a:stretch>
        </p:blipFill>
        <p:spPr>
          <a:xfrm>
            <a:off x="7537449" y="7962900"/>
            <a:ext cx="19050" cy="1447800"/>
          </a:xfrm>
          <a:prstGeom prst="rect">
            <a:avLst/>
          </a:prstGeom>
        </p:spPr>
      </p:pic>
      <p:pic>
        <p:nvPicPr>
          <p:cNvPr id="181" name="DEBEFDA3-B8D0-4BCD-BBA6-B9256064BCE7"/>
          <p:cNvPicPr>
            <a:picLocks noChangeAspect="1"/>
          </p:cNvPicPr>
          <p:nvPr/>
        </p:nvPicPr>
        <p:blipFill>
          <a:blip r:embed="rId4" cstate="print">
            <a:extLst>
              <a:ext uri="{B5187C8C-D1EA-49C0-44DD-415098FD24E6}"/>
            </a:extLst>
          </a:blip>
          <a:stretch>
            <a:fillRect/>
          </a:stretch>
        </p:blipFill>
        <p:spPr>
          <a:xfrm>
            <a:off x="0" y="0"/>
            <a:ext cx="13011150" cy="7581901"/>
          </a:xfrm>
          <a:prstGeom prst="rect">
            <a:avLst/>
          </a:prstGeom>
        </p:spPr>
      </p:pic>
      <p:sp>
        <p:nvSpPr>
          <p:cNvPr id="182" name="TextBox182"/>
          <p:cNvSpPr txBox="1"/>
          <p:nvPr/>
        </p:nvSpPr>
        <p:spPr>
          <a:xfrm>
            <a:off x="4599916" y="8323402"/>
            <a:ext cx="2590800" cy="635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102000"/>
              </a:lnSpc>
            </a:pPr>
            <a:r>
              <a:rPr lang="en-US" altLang="zh-CN" sz="4200" kern="0" spc="-9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Drawbacks</a:t>
            </a:r>
          </a:p>
        </p:txBody>
      </p:sp>
      <p:sp>
        <p:nvSpPr>
          <p:cNvPr id="183" name="TextBox183"/>
          <p:cNvSpPr txBox="1"/>
          <p:nvPr/>
        </p:nvSpPr>
        <p:spPr>
          <a:xfrm>
            <a:off x="7925156" y="8524850"/>
            <a:ext cx="2895600" cy="3937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101000"/>
              </a:lnSpc>
            </a:pPr>
            <a:r>
              <a:rPr lang="en-US" altLang="zh-CN" sz="2600" kern="0" spc="-40" baseline="0" noProof="0" dirty="0">
                <a:solidFill>
                  <a:srgbClr val="A9A9A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Lower</a:t>
            </a:r>
            <a:r>
              <a:rPr lang="en-US" altLang="zh-CN" sz="2600" kern="0" spc="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0" baseline="0" noProof="0" dirty="0">
                <a:solidFill>
                  <a:srgbClr val="A9A9A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performance</a:t>
            </a:r>
          </a:p>
        </p:txBody>
      </p:sp>
    </p:spTree>
    <p:extLst>
      <p:ext uri="{C2F8D44E-DA65-48C9-E780-0B95B960A8B1}"/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A4977285-1103-46D4-1877-D5B2FCEE6B71"/>
          <p:cNvPicPr>
            <a:picLocks noChangeAspect="1"/>
          </p:cNvPicPr>
          <p:nvPr/>
        </p:nvPicPr>
        <p:blipFill>
          <a:blip r:embed="rId2" cstate="print">
            <a:extLst>
              <a:ext uri="{6BE8442D-106A-4F18-4769-898A34D526B3}"/>
            </a:extLst>
          </a:blip>
          <a:stretch>
            <a:fillRect/>
          </a:stretch>
        </p:blipFill>
        <p:spPr>
          <a:xfrm>
            <a:off x="0" y="0"/>
            <a:ext cx="13011150" cy="9753600"/>
          </a:xfrm>
          <a:prstGeom prst="rect">
            <a:avLst/>
          </a:prstGeom>
        </p:spPr>
      </p:pic>
      <p:pic>
        <p:nvPicPr>
          <p:cNvPr id="185" name="DCFBFC51-C63C-4477-D65F-D68ED35705C1"/>
          <p:cNvPicPr>
            <a:picLocks noChangeAspect="1"/>
          </p:cNvPicPr>
          <p:nvPr/>
        </p:nvPicPr>
        <p:blipFill>
          <a:blip r:embed="rId3" cstate="print">
            <a:extLst>
              <a:ext uri="{223CAE7B-1519-4777-A8BB-A106FBCE5BC5}"/>
            </a:extLst>
          </a:blip>
          <a:stretch>
            <a:fillRect/>
          </a:stretch>
        </p:blipFill>
        <p:spPr>
          <a:xfrm>
            <a:off x="641350" y="1962150"/>
            <a:ext cx="11725276" cy="19050"/>
          </a:xfrm>
          <a:prstGeom prst="rect">
            <a:avLst/>
          </a:prstGeom>
        </p:spPr>
      </p:pic>
      <p:sp>
        <p:nvSpPr>
          <p:cNvPr id="186" name="TextBox186"/>
          <p:cNvSpPr txBox="1"/>
          <p:nvPr/>
        </p:nvSpPr>
        <p:spPr>
          <a:xfrm>
            <a:off x="619633" y="1046302"/>
            <a:ext cx="3429000" cy="635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102000"/>
              </a:lnSpc>
            </a:pPr>
            <a:r>
              <a:rPr lang="en-US" altLang="zh-CN" sz="4200" kern="0" spc="-175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AOP</a:t>
            </a:r>
            <a:r>
              <a:rPr lang="en-US" altLang="zh-CN" sz="4200" kern="0" spc="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4200" kern="0" spc="-10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Suitability</a:t>
            </a:r>
          </a:p>
        </p:txBody>
      </p:sp>
      <p:graphicFrame>
        <p:nvGraphicFramePr>
          <p:cNvPr id="187" name="Table187"/>
          <p:cNvGraphicFramePr>
            <a:graphicFrameLocks noGrp="1"/>
          </p:cNvGraphicFramePr>
          <p:nvPr/>
        </p:nvGraphicFramePr>
        <p:xfrm>
          <a:off x="1409700" y="2374900"/>
          <a:ext cx="10159209" cy="7219950"/>
        </p:xfrm>
        <a:graphic>
          <a:graphicData uri="http://schemas.openxmlformats.org/drawingml/2006/table">
            <a:tbl>
              <a:tblPr firstRow="1" bandRow="1"/>
              <a:tblGrid>
                <a:gridCol w="50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42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552700">
                <a:tc>
                  <a:txBody>
                    <a:bodyPr/>
                    <a:lstStyle/>
                    <a:p>
                      <a:pPr marL="1433882" marR="0" indent="0" eaLnBrk="0">
                        <a:lnSpc>
                          <a:spcPct val="102000"/>
                        </a:lnSpc>
                      </a:pPr>
                      <a:r>
                        <a:rPr lang="en-US" altLang="zh-CN" sz="4800" kern="0" spc="-9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Concern</a:t>
                      </a:r>
                    </a:p>
                  </a:txBody>
                  <a:tcPr marL="0" marR="0" marT="909117" marB="0">
                    <a:lnL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1F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3450">
                <a:tc>
                  <a:txBody>
                    <a:bodyPr/>
                    <a:lstStyle/>
                    <a:p>
                      <a:pPr marL="92761" marR="0" indent="0" eaLnBrk="0">
                        <a:lnSpc>
                          <a:spcPct val="102000"/>
                        </a:lnSpc>
                      </a:pPr>
                      <a:r>
                        <a:rPr lang="en-US" altLang="zh-CN" sz="3200" kern="0" spc="-9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Logging</a:t>
                      </a:r>
                    </a:p>
                  </a:txBody>
                  <a:tcPr marL="0" marR="0" marT="229311" marB="0">
                    <a:lnL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94970" marR="0" indent="0" eaLnBrk="0">
                        <a:lnSpc>
                          <a:spcPct val="102000"/>
                        </a:lnSpc>
                      </a:pPr>
                      <a:r>
                        <a:rPr lang="en-US" altLang="zh-CN" sz="3200" kern="0" spc="-30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V</a:t>
                      </a:r>
                    </a:p>
                  </a:txBody>
                  <a:tcPr marL="0" marR="0" marT="229311" marB="0">
                    <a:lnL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94970" marR="0" indent="0" eaLnBrk="0">
                        <a:lnSpc>
                          <a:spcPct val="102000"/>
                        </a:lnSpc>
                      </a:pPr>
                      <a:r>
                        <a:rPr lang="en-US" altLang="zh-CN" sz="3200" kern="0" spc="-30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V</a:t>
                      </a:r>
                    </a:p>
                  </a:txBody>
                  <a:tcPr marL="0" marR="0" marT="229311" marB="0">
                    <a:lnL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94970" marR="0" indent="0" eaLnBrk="0">
                        <a:lnSpc>
                          <a:spcPct val="102000"/>
                        </a:lnSpc>
                      </a:pPr>
                      <a:r>
                        <a:rPr lang="en-US" altLang="zh-CN" sz="3200" kern="0" spc="-30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V</a:t>
                      </a:r>
                    </a:p>
                  </a:txBody>
                  <a:tcPr marL="0" marR="0" marT="229311" marB="0">
                    <a:lnL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94970" marR="0" indent="0" eaLnBrk="0">
                        <a:lnSpc>
                          <a:spcPct val="102000"/>
                        </a:lnSpc>
                      </a:pPr>
                      <a:r>
                        <a:rPr lang="en-US" altLang="zh-CN" sz="3200" kern="0" spc="-30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V</a:t>
                      </a:r>
                    </a:p>
                  </a:txBody>
                  <a:tcPr marL="0" marR="0" marT="229311" marB="0">
                    <a:lnL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94573" marR="0" indent="0" eaLnBrk="0">
                        <a:lnSpc>
                          <a:spcPct val="102000"/>
                        </a:lnSpc>
                      </a:pPr>
                      <a:r>
                        <a:rPr lang="en-US" altLang="zh-CN" sz="3200" kern="0" spc="-30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V</a:t>
                      </a:r>
                    </a:p>
                  </a:txBody>
                  <a:tcPr marL="0" marR="0" marT="229311" marB="0">
                    <a:lnL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3450">
                <a:tc>
                  <a:txBody>
                    <a:bodyPr/>
                    <a:lstStyle/>
                    <a:p>
                      <a:pPr marL="61468" marR="0" indent="0" eaLnBrk="0">
                        <a:lnSpc>
                          <a:spcPct val="102000"/>
                        </a:lnSpc>
                      </a:pPr>
                      <a:r>
                        <a:rPr lang="en-US" altLang="zh-CN" sz="3200" kern="0" spc="-11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Validation</a:t>
                      </a:r>
                    </a:p>
                  </a:txBody>
                  <a:tcPr marL="0" marR="0" marT="229311" marB="0">
                    <a:lnL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94970" marR="0" indent="0" eaLnBrk="0">
                        <a:lnSpc>
                          <a:spcPct val="102000"/>
                        </a:lnSpc>
                      </a:pPr>
                      <a:r>
                        <a:rPr lang="en-US" altLang="zh-CN" sz="3200" kern="0" spc="-30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V</a:t>
                      </a:r>
                    </a:p>
                  </a:txBody>
                  <a:tcPr marL="0" marR="0" marT="229311" marB="0">
                    <a:lnL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94970" marR="0" indent="0" eaLnBrk="0">
                        <a:lnSpc>
                          <a:spcPct val="102000"/>
                        </a:lnSpc>
                      </a:pPr>
                      <a:r>
                        <a:rPr lang="en-US" altLang="zh-CN" sz="3200" kern="0" spc="-30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V</a:t>
                      </a:r>
                    </a:p>
                  </a:txBody>
                  <a:tcPr marL="0" marR="0" marT="229311" marB="0">
                    <a:lnL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94970" marR="0" indent="0" eaLnBrk="0">
                        <a:lnSpc>
                          <a:spcPct val="102000"/>
                        </a:lnSpc>
                      </a:pPr>
                      <a:r>
                        <a:rPr lang="en-US" altLang="zh-CN" sz="3200" kern="0" spc="-30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V</a:t>
                      </a:r>
                    </a:p>
                  </a:txBody>
                  <a:tcPr marL="0" marR="0" marT="229311" marB="0">
                    <a:lnL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94970" marR="0" indent="0" eaLnBrk="0">
                        <a:lnSpc>
                          <a:spcPct val="102000"/>
                        </a:lnSpc>
                      </a:pPr>
                      <a:r>
                        <a:rPr lang="en-US" altLang="zh-CN" sz="3200" kern="0" spc="-30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V</a:t>
                      </a:r>
                    </a:p>
                  </a:txBody>
                  <a:tcPr marL="0" marR="0" marT="229311" marB="0">
                    <a:lnL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94970" marR="0" indent="0" eaLnBrk="0">
                        <a:lnSpc>
                          <a:spcPct val="102000"/>
                        </a:lnSpc>
                      </a:pPr>
                      <a:r>
                        <a:rPr lang="en-US" altLang="zh-CN" sz="3200" kern="0" spc="-30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V</a:t>
                      </a:r>
                    </a:p>
                  </a:txBody>
                  <a:tcPr marL="0" marR="0" marT="229311" marB="0">
                    <a:lnL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94573" marR="0" indent="0" eaLnBrk="0">
                        <a:lnSpc>
                          <a:spcPct val="102000"/>
                        </a:lnSpc>
                      </a:pPr>
                      <a:r>
                        <a:rPr lang="en-US" altLang="zh-CN" sz="3200" kern="0" spc="-30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V</a:t>
                      </a:r>
                    </a:p>
                  </a:txBody>
                  <a:tcPr marL="0" marR="0" marT="229311" marB="0">
                    <a:lnL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94970" marR="0" indent="0" eaLnBrk="0">
                        <a:lnSpc>
                          <a:spcPct val="102000"/>
                        </a:lnSpc>
                      </a:pPr>
                      <a:r>
                        <a:rPr lang="en-US" altLang="zh-CN" sz="3200" kern="0" spc="-30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V</a:t>
                      </a:r>
                    </a:p>
                  </a:txBody>
                  <a:tcPr marL="0" marR="0" marT="229311" marB="0">
                    <a:lnL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30327" marR="0" indent="0" eaLnBrk="0">
                        <a:lnSpc>
                          <a:spcPct val="102000"/>
                        </a:lnSpc>
                      </a:pPr>
                      <a:r>
                        <a:rPr lang="en-US" altLang="zh-CN" sz="3200" kern="0" spc="-30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?</a:t>
                      </a:r>
                    </a:p>
                  </a:txBody>
                  <a:tcPr marL="0" marR="0" marT="229311" marB="0">
                    <a:lnL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3450">
                <a:tc>
                  <a:txBody>
                    <a:bodyPr/>
                    <a:lstStyle/>
                    <a:p>
                      <a:pPr marL="62281" marR="0" indent="0" eaLnBrk="0">
                        <a:lnSpc>
                          <a:spcPct val="102000"/>
                        </a:lnSpc>
                      </a:pPr>
                      <a:r>
                        <a:rPr lang="en-US" altLang="zh-CN" sz="3200" kern="0" spc="-10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Transaction</a:t>
                      </a:r>
                      <a:r>
                        <a:rPr lang="en-US" altLang="zh-CN" sz="3200" kern="0" spc="145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3200" kern="0" spc="-8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Management</a:t>
                      </a:r>
                    </a:p>
                  </a:txBody>
                  <a:tcPr marL="0" marR="0" marT="229311" marB="0">
                    <a:lnL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94970" marR="0" indent="0" eaLnBrk="0">
                        <a:lnSpc>
                          <a:spcPct val="102000"/>
                        </a:lnSpc>
                      </a:pPr>
                      <a:r>
                        <a:rPr lang="en-US" altLang="zh-CN" sz="3200" kern="0" spc="-30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V</a:t>
                      </a:r>
                    </a:p>
                  </a:txBody>
                  <a:tcPr marL="0" marR="0" marT="229311" marB="0">
                    <a:lnL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94970" marR="0" indent="0" eaLnBrk="0">
                        <a:lnSpc>
                          <a:spcPct val="102000"/>
                        </a:lnSpc>
                      </a:pPr>
                      <a:r>
                        <a:rPr lang="en-US" altLang="zh-CN" sz="3200" kern="0" spc="-30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V</a:t>
                      </a:r>
                    </a:p>
                  </a:txBody>
                  <a:tcPr marL="0" marR="0" marT="229311" marB="0">
                    <a:lnL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94970" marR="0" indent="0" eaLnBrk="0">
                        <a:lnSpc>
                          <a:spcPct val="102000"/>
                        </a:lnSpc>
                      </a:pPr>
                      <a:r>
                        <a:rPr lang="en-US" altLang="zh-CN" sz="3200" kern="0" spc="-30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V</a:t>
                      </a:r>
                    </a:p>
                  </a:txBody>
                  <a:tcPr marL="0" marR="0" marT="229311" marB="0">
                    <a:lnL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94970" marR="0" indent="0" eaLnBrk="0">
                        <a:lnSpc>
                          <a:spcPct val="102000"/>
                        </a:lnSpc>
                      </a:pPr>
                      <a:r>
                        <a:rPr lang="en-US" altLang="zh-CN" sz="3200" kern="0" spc="-30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V</a:t>
                      </a:r>
                    </a:p>
                  </a:txBody>
                  <a:tcPr marL="0" marR="0" marT="229311" marB="0">
                    <a:lnL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94970" marR="0" indent="0" eaLnBrk="0">
                        <a:lnSpc>
                          <a:spcPct val="102000"/>
                        </a:lnSpc>
                      </a:pPr>
                      <a:r>
                        <a:rPr lang="en-US" altLang="zh-CN" sz="3200" kern="0" spc="-30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V</a:t>
                      </a:r>
                    </a:p>
                  </a:txBody>
                  <a:tcPr marL="0" marR="0" marT="229311" marB="0">
                    <a:lnL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94573" marR="0" indent="0" eaLnBrk="0">
                        <a:lnSpc>
                          <a:spcPct val="102000"/>
                        </a:lnSpc>
                      </a:pPr>
                      <a:r>
                        <a:rPr lang="en-US" altLang="zh-CN" sz="3200" kern="0" spc="-30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V</a:t>
                      </a:r>
                    </a:p>
                  </a:txBody>
                  <a:tcPr marL="0" marR="0" marT="229311" marB="0">
                    <a:lnL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94970" marR="0" indent="0" eaLnBrk="0">
                        <a:lnSpc>
                          <a:spcPct val="102000"/>
                        </a:lnSpc>
                      </a:pPr>
                      <a:r>
                        <a:rPr lang="en-US" altLang="zh-CN" sz="3200" kern="0" spc="-30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V</a:t>
                      </a:r>
                    </a:p>
                  </a:txBody>
                  <a:tcPr marL="0" marR="0" marT="229311" marB="0">
                    <a:lnL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94970" marR="0" indent="0" eaLnBrk="0">
                        <a:lnSpc>
                          <a:spcPct val="102000"/>
                        </a:lnSpc>
                      </a:pPr>
                      <a:r>
                        <a:rPr lang="en-US" altLang="zh-CN" sz="3200" kern="0" spc="-30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V</a:t>
                      </a:r>
                    </a:p>
                  </a:txBody>
                  <a:tcPr marL="0" marR="0" marT="229311" marB="0">
                    <a:lnL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3450">
                <a:tc>
                  <a:txBody>
                    <a:bodyPr/>
                    <a:lstStyle/>
                    <a:p>
                      <a:pPr marL="76911" marR="0" indent="0" eaLnBrk="0">
                        <a:lnSpc>
                          <a:spcPct val="102000"/>
                        </a:lnSpc>
                      </a:pPr>
                      <a:r>
                        <a:rPr lang="en-US" altLang="zh-CN" sz="3200" kern="0" spc="-9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Security</a:t>
                      </a:r>
                    </a:p>
                  </a:txBody>
                  <a:tcPr marL="0" marR="0" marT="229311" marB="0">
                    <a:lnL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94970" marR="0" indent="0" eaLnBrk="0">
                        <a:lnSpc>
                          <a:spcPct val="102000"/>
                        </a:lnSpc>
                      </a:pPr>
                      <a:r>
                        <a:rPr lang="en-US" altLang="zh-CN" sz="3200" kern="0" spc="-30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V</a:t>
                      </a:r>
                    </a:p>
                  </a:txBody>
                  <a:tcPr marL="0" marR="0" marT="229311" marB="0">
                    <a:lnL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94970" marR="0" indent="0" eaLnBrk="0">
                        <a:lnSpc>
                          <a:spcPct val="102000"/>
                        </a:lnSpc>
                      </a:pPr>
                      <a:r>
                        <a:rPr lang="en-US" altLang="zh-CN" sz="3200" kern="0" spc="-30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V</a:t>
                      </a:r>
                    </a:p>
                  </a:txBody>
                  <a:tcPr marL="0" marR="0" marT="229311" marB="0">
                    <a:lnL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94970" marR="0" indent="0" eaLnBrk="0">
                        <a:lnSpc>
                          <a:spcPct val="102000"/>
                        </a:lnSpc>
                      </a:pPr>
                      <a:r>
                        <a:rPr lang="en-US" altLang="zh-CN" sz="3200" kern="0" spc="-30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V</a:t>
                      </a:r>
                    </a:p>
                  </a:txBody>
                  <a:tcPr marL="0" marR="0" marT="229311" marB="0">
                    <a:lnL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30327" marR="0" indent="0" eaLnBrk="0">
                        <a:lnSpc>
                          <a:spcPct val="102000"/>
                        </a:lnSpc>
                      </a:pPr>
                      <a:r>
                        <a:rPr lang="en-US" altLang="zh-CN" sz="3200" kern="0" spc="-30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?</a:t>
                      </a:r>
                    </a:p>
                  </a:txBody>
                  <a:tcPr marL="0" marR="0" marT="229311" marB="0">
                    <a:lnL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94573" marR="0" indent="0" eaLnBrk="0">
                        <a:lnSpc>
                          <a:spcPct val="102000"/>
                        </a:lnSpc>
                      </a:pPr>
                      <a:r>
                        <a:rPr lang="en-US" altLang="zh-CN" sz="3200" kern="0" spc="-30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V</a:t>
                      </a:r>
                    </a:p>
                  </a:txBody>
                  <a:tcPr marL="0" marR="0" marT="229311" marB="0">
                    <a:lnL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30327" marR="0" indent="0" eaLnBrk="0">
                        <a:lnSpc>
                          <a:spcPct val="102000"/>
                        </a:lnSpc>
                      </a:pPr>
                      <a:r>
                        <a:rPr lang="en-US" altLang="zh-CN" sz="3200" kern="0" spc="-30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?</a:t>
                      </a:r>
                    </a:p>
                  </a:txBody>
                  <a:tcPr marL="0" marR="0" marT="229311" marB="0">
                    <a:lnL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30327" marR="0" indent="0" eaLnBrk="0">
                        <a:lnSpc>
                          <a:spcPct val="102000"/>
                        </a:lnSpc>
                      </a:pPr>
                      <a:r>
                        <a:rPr lang="en-US" altLang="zh-CN" sz="3200" kern="0" spc="-30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?</a:t>
                      </a:r>
                    </a:p>
                  </a:txBody>
                  <a:tcPr marL="0" marR="0" marT="229311" marB="0">
                    <a:lnL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3450">
                <a:tc>
                  <a:txBody>
                    <a:bodyPr/>
                    <a:lstStyle/>
                    <a:p>
                      <a:pPr marL="78943" marR="0" indent="0" eaLnBrk="0">
                        <a:lnSpc>
                          <a:spcPct val="102000"/>
                        </a:lnSpc>
                      </a:pPr>
                      <a:r>
                        <a:rPr lang="en-US" altLang="zh-CN" sz="3200" kern="0" spc="-9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Caching</a:t>
                      </a:r>
                    </a:p>
                  </a:txBody>
                  <a:tcPr marL="0" marR="0" marT="229311" marB="0">
                    <a:lnL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94970" marR="0" indent="0" eaLnBrk="0">
                        <a:lnSpc>
                          <a:spcPct val="102000"/>
                        </a:lnSpc>
                      </a:pPr>
                      <a:r>
                        <a:rPr lang="en-US" altLang="zh-CN" sz="3200" kern="0" spc="-30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V</a:t>
                      </a:r>
                    </a:p>
                  </a:txBody>
                  <a:tcPr marL="0" marR="0" marT="229311" marB="0">
                    <a:lnL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94970" marR="0" indent="0" eaLnBrk="0">
                        <a:lnSpc>
                          <a:spcPct val="102000"/>
                        </a:lnSpc>
                      </a:pPr>
                      <a:r>
                        <a:rPr lang="en-US" altLang="zh-CN" sz="3200" kern="0" spc="-30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V</a:t>
                      </a:r>
                    </a:p>
                  </a:txBody>
                  <a:tcPr marL="0" marR="0" marT="229311" marB="0">
                    <a:lnL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94970" marR="0" indent="0" eaLnBrk="0">
                        <a:lnSpc>
                          <a:spcPct val="102000"/>
                        </a:lnSpc>
                      </a:pPr>
                      <a:r>
                        <a:rPr lang="en-US" altLang="zh-CN" sz="3200" kern="0" spc="-30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V</a:t>
                      </a:r>
                    </a:p>
                  </a:txBody>
                  <a:tcPr marL="0" marR="0" marT="229311" marB="0">
                    <a:lnL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30327" marR="0" indent="0" eaLnBrk="0">
                        <a:lnSpc>
                          <a:spcPct val="102000"/>
                        </a:lnSpc>
                      </a:pPr>
                      <a:r>
                        <a:rPr lang="en-US" altLang="zh-CN" sz="3200" kern="0" spc="-30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?</a:t>
                      </a:r>
                    </a:p>
                  </a:txBody>
                  <a:tcPr marL="0" marR="0" marT="229311" marB="0">
                    <a:lnL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30327" marR="0" indent="0" eaLnBrk="0">
                        <a:lnSpc>
                          <a:spcPct val="102000"/>
                        </a:lnSpc>
                      </a:pPr>
                      <a:r>
                        <a:rPr lang="en-US" altLang="zh-CN" sz="3200" kern="0" spc="-30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?</a:t>
                      </a:r>
                    </a:p>
                  </a:txBody>
                  <a:tcPr marL="0" marR="0" marT="229311" marB="0">
                    <a:lnL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94573" marR="0" indent="0" eaLnBrk="0">
                        <a:lnSpc>
                          <a:spcPct val="102000"/>
                        </a:lnSpc>
                      </a:pPr>
                      <a:r>
                        <a:rPr lang="en-US" altLang="zh-CN" sz="3200" kern="0" spc="-30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V</a:t>
                      </a:r>
                    </a:p>
                  </a:txBody>
                  <a:tcPr marL="0" marR="0" marT="229311" marB="0">
                    <a:lnL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30327" marR="0" indent="0" eaLnBrk="0">
                        <a:lnSpc>
                          <a:spcPct val="102000"/>
                        </a:lnSpc>
                      </a:pPr>
                      <a:r>
                        <a:rPr lang="en-US" altLang="zh-CN" sz="3200" kern="0" spc="-30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?</a:t>
                      </a:r>
                    </a:p>
                  </a:txBody>
                  <a:tcPr marL="0" marR="0" marT="229311" marB="0">
                    <a:lnL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94970" marR="0" indent="0" eaLnBrk="0">
                        <a:lnSpc>
                          <a:spcPct val="102000"/>
                        </a:lnSpc>
                      </a:pPr>
                      <a:r>
                        <a:rPr lang="en-US" altLang="zh-CN" sz="3200" kern="0" spc="-30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V</a:t>
                      </a:r>
                    </a:p>
                  </a:txBody>
                  <a:tcPr marL="0" marR="0" marT="229311" marB="0">
                    <a:lnL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8E9C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8" name="TextBox188"/>
          <p:cNvSpPr txBox="1"/>
          <p:nvPr/>
        </p:nvSpPr>
        <p:spPr>
          <a:xfrm rot="16200000">
            <a:off x="5985169" y="3843022"/>
            <a:ext cx="1651000" cy="355600"/>
          </a:xfrm>
          <a:prstGeom prst="rect">
            <a:avLst/>
          </a:prstGeom>
          <a:noFill/>
        </p:spPr>
        <p:txBody>
          <a:bodyPr wrap="square" lIns="0" tIns="0" rIns="0" bIns="0" rtlCol="0"/>
          <a:lstStyle/>
          <a:p>
            <a:pPr marL="0" marR="0" indent="0" eaLnBrk="0">
              <a:lnSpc>
                <a:spcPct val="101000"/>
              </a:lnSpc>
            </a:pPr>
            <a:r>
              <a:rPr lang="en-US" altLang="zh-CN" sz="2400" i="1" kern="0" spc="-4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Crosscutting</a:t>
            </a:r>
          </a:p>
        </p:txBody>
      </p:sp>
      <p:sp>
        <p:nvSpPr>
          <p:cNvPr id="189" name="TextBox189"/>
          <p:cNvSpPr txBox="1"/>
          <p:nvPr/>
        </p:nvSpPr>
        <p:spPr>
          <a:xfrm rot="16200000">
            <a:off x="6508598" y="3735937"/>
            <a:ext cx="1879600" cy="355600"/>
          </a:xfrm>
          <a:prstGeom prst="rect">
            <a:avLst/>
          </a:prstGeom>
          <a:noFill/>
        </p:spPr>
        <p:txBody>
          <a:bodyPr wrap="square" lIns="0" tIns="0" rIns="0" bIns="0" rtlCol="0"/>
          <a:lstStyle/>
          <a:p>
            <a:pPr marL="0" marR="0" indent="0" eaLnBrk="0">
              <a:lnSpc>
                <a:spcPct val="101000"/>
              </a:lnSpc>
            </a:pPr>
            <a:r>
              <a:rPr lang="en-US" altLang="zh-CN" sz="2400" i="1" kern="0" spc="-4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Aspectizability</a:t>
            </a:r>
          </a:p>
        </p:txBody>
      </p:sp>
      <p:sp>
        <p:nvSpPr>
          <p:cNvPr id="190" name="TextBox190"/>
          <p:cNvSpPr txBox="1"/>
          <p:nvPr/>
        </p:nvSpPr>
        <p:spPr>
          <a:xfrm rot="16200000">
            <a:off x="7181393" y="3762961"/>
            <a:ext cx="1803400" cy="355600"/>
          </a:xfrm>
          <a:prstGeom prst="rect">
            <a:avLst/>
          </a:prstGeom>
          <a:noFill/>
        </p:spPr>
        <p:txBody>
          <a:bodyPr wrap="square" lIns="0" tIns="0" rIns="0" bIns="0" rtlCol="0"/>
          <a:lstStyle/>
          <a:p>
            <a:pPr marL="0" marR="0" indent="0" eaLnBrk="0">
              <a:lnSpc>
                <a:spcPct val="101000"/>
              </a:lnSpc>
            </a:pPr>
            <a:r>
              <a:rPr lang="en-US" altLang="zh-CN" sz="2400" i="1" kern="0" spc="-7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Obliviousness</a:t>
            </a:r>
          </a:p>
        </p:txBody>
      </p:sp>
      <p:sp>
        <p:nvSpPr>
          <p:cNvPr id="191" name="TextBox191"/>
          <p:cNvSpPr txBox="1"/>
          <p:nvPr/>
        </p:nvSpPr>
        <p:spPr>
          <a:xfrm rot="16200000">
            <a:off x="7705599" y="3656332"/>
            <a:ext cx="2019300" cy="355600"/>
          </a:xfrm>
          <a:prstGeom prst="rect">
            <a:avLst/>
          </a:prstGeom>
          <a:noFill/>
        </p:spPr>
        <p:txBody>
          <a:bodyPr wrap="square" lIns="0" tIns="0" rIns="0" bIns="0" rtlCol="0"/>
          <a:lstStyle/>
          <a:p>
            <a:pPr marL="0" marR="0" indent="0" eaLnBrk="0">
              <a:lnSpc>
                <a:spcPct val="101000"/>
              </a:lnSpc>
            </a:pPr>
            <a:r>
              <a:rPr lang="en-US" altLang="zh-CN" sz="2400" i="1" kern="0" spc="-75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Code</a:t>
            </a:r>
            <a:r>
              <a:rPr lang="en-US" altLang="zh-CN" sz="2400" i="1" kern="0" spc="-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i="1" kern="0" spc="-2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reduction</a:t>
            </a:r>
          </a:p>
        </p:txBody>
      </p:sp>
      <p:sp>
        <p:nvSpPr>
          <p:cNvPr id="192" name="TextBox192"/>
          <p:cNvSpPr txBox="1"/>
          <p:nvPr/>
        </p:nvSpPr>
        <p:spPr>
          <a:xfrm rot="16200000">
            <a:off x="8744458" y="4058005"/>
            <a:ext cx="1219200" cy="355600"/>
          </a:xfrm>
          <a:prstGeom prst="rect">
            <a:avLst/>
          </a:prstGeom>
          <a:noFill/>
        </p:spPr>
        <p:txBody>
          <a:bodyPr wrap="square" lIns="0" tIns="0" rIns="0" bIns="0" rtlCol="0"/>
          <a:lstStyle/>
          <a:p>
            <a:pPr marL="0" marR="0" indent="0" eaLnBrk="0">
              <a:lnSpc>
                <a:spcPct val="101000"/>
              </a:lnSpc>
            </a:pPr>
            <a:r>
              <a:rPr lang="en-US" altLang="zh-CN" sz="2400" i="1" kern="0" spc="-7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Reliability</a:t>
            </a:r>
          </a:p>
        </p:txBody>
      </p:sp>
      <p:sp>
        <p:nvSpPr>
          <p:cNvPr id="193" name="TextBox193"/>
          <p:cNvSpPr txBox="1"/>
          <p:nvPr/>
        </p:nvSpPr>
        <p:spPr>
          <a:xfrm rot="16200000">
            <a:off x="9297010" y="3982163"/>
            <a:ext cx="1384300" cy="355600"/>
          </a:xfrm>
          <a:prstGeom prst="rect">
            <a:avLst/>
          </a:prstGeom>
          <a:noFill/>
        </p:spPr>
        <p:txBody>
          <a:bodyPr wrap="square" lIns="0" tIns="0" rIns="0" bIns="0" rtlCol="0"/>
          <a:lstStyle/>
          <a:p>
            <a:pPr marL="0" marR="0" indent="0" eaLnBrk="0">
              <a:lnSpc>
                <a:spcPct val="101000"/>
              </a:lnSpc>
            </a:pPr>
            <a:r>
              <a:rPr lang="en-US" altLang="zh-CN" sz="2400" i="1" kern="0" spc="-3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Modularity</a:t>
            </a:r>
          </a:p>
        </p:txBody>
      </p:sp>
      <p:sp>
        <p:nvSpPr>
          <p:cNvPr id="194" name="TextBox194"/>
          <p:cNvSpPr txBox="1"/>
          <p:nvPr/>
        </p:nvSpPr>
        <p:spPr>
          <a:xfrm rot="16200000">
            <a:off x="9907170" y="3956303"/>
            <a:ext cx="1435100" cy="355600"/>
          </a:xfrm>
          <a:prstGeom prst="rect">
            <a:avLst/>
          </a:prstGeom>
          <a:noFill/>
        </p:spPr>
        <p:txBody>
          <a:bodyPr wrap="square" lIns="0" tIns="0" rIns="0" bIns="0" rtlCol="0"/>
          <a:lstStyle/>
          <a:p>
            <a:pPr marL="0" marR="0" indent="0" eaLnBrk="0">
              <a:lnSpc>
                <a:spcPct val="101000"/>
              </a:lnSpc>
            </a:pPr>
            <a:r>
              <a:rPr lang="en-US" altLang="zh-CN" sz="2400" i="1" kern="0" spc="-7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Evolvability</a:t>
            </a:r>
          </a:p>
        </p:txBody>
      </p:sp>
      <p:sp>
        <p:nvSpPr>
          <p:cNvPr id="195" name="TextBox195"/>
          <p:cNvSpPr txBox="1"/>
          <p:nvPr/>
        </p:nvSpPr>
        <p:spPr>
          <a:xfrm rot="16200000">
            <a:off x="10048392" y="3464202"/>
            <a:ext cx="2413000" cy="355600"/>
          </a:xfrm>
          <a:prstGeom prst="rect">
            <a:avLst/>
          </a:prstGeom>
          <a:noFill/>
        </p:spPr>
        <p:txBody>
          <a:bodyPr wrap="square" lIns="0" tIns="0" rIns="0" bIns="0" rtlCol="0"/>
          <a:lstStyle/>
          <a:p>
            <a:pPr marL="0" marR="0" indent="0" eaLnBrk="0">
              <a:lnSpc>
                <a:spcPct val="101000"/>
              </a:lnSpc>
            </a:pPr>
            <a:r>
              <a:rPr lang="en-US" altLang="zh-CN" sz="2400" i="1" kern="0" spc="-5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Cost-effectiveness</a:t>
            </a:r>
          </a:p>
        </p:txBody>
      </p:sp>
    </p:spTree>
    <p:extLst>
      <p:ext uri="{723CD87B-35CD-42EA-A0B2-5A58AD2C5C4E}"/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E69420B7-D2E3-43B8-1DA3-F383460B59AD"/>
          <p:cNvPicPr>
            <a:picLocks noChangeAspect="1"/>
          </p:cNvPicPr>
          <p:nvPr/>
        </p:nvPicPr>
        <p:blipFill>
          <a:blip r:embed="rId2" cstate="print">
            <a:extLst>
              <a:ext uri="{D41B2D3F-345D-4BF5-85CB-2ED2ECE4F1F1}"/>
            </a:extLst>
          </a:blip>
          <a:stretch>
            <a:fillRect/>
          </a:stretch>
        </p:blipFill>
        <p:spPr>
          <a:xfrm>
            <a:off x="0" y="0"/>
            <a:ext cx="13011150" cy="9753600"/>
          </a:xfrm>
          <a:prstGeom prst="rect">
            <a:avLst/>
          </a:prstGeom>
        </p:spPr>
      </p:pic>
      <p:pic>
        <p:nvPicPr>
          <p:cNvPr id="197" name="AF0E1D4C-E6B4-446B-1F50-FD029D47315A"/>
          <p:cNvPicPr>
            <a:picLocks noChangeAspect="1"/>
          </p:cNvPicPr>
          <p:nvPr/>
        </p:nvPicPr>
        <p:blipFill>
          <a:blip r:embed="rId3" cstate="print">
            <a:extLst>
              <a:ext uri="{395CC57C-B838-4907-1586-D07EFF916960}"/>
            </a:extLst>
          </a:blip>
          <a:stretch>
            <a:fillRect/>
          </a:stretch>
        </p:blipFill>
        <p:spPr>
          <a:xfrm>
            <a:off x="4438649" y="1762125"/>
            <a:ext cx="28575" cy="5095875"/>
          </a:xfrm>
          <a:prstGeom prst="rect">
            <a:avLst/>
          </a:prstGeom>
        </p:spPr>
      </p:pic>
      <p:pic>
        <p:nvPicPr>
          <p:cNvPr id="198" name="8ECCCA02-784F-485E-455E-0F1F08FD44A2"/>
          <p:cNvPicPr>
            <a:picLocks noChangeAspect="1"/>
          </p:cNvPicPr>
          <p:nvPr/>
        </p:nvPicPr>
        <p:blipFill>
          <a:blip r:embed="rId4" cstate="print">
            <a:extLst>
              <a:ext uri="{F49B3A2D-CCAC-4824-766A-00652D108141}"/>
            </a:extLst>
          </a:blip>
          <a:stretch>
            <a:fillRect/>
          </a:stretch>
        </p:blipFill>
        <p:spPr>
          <a:xfrm>
            <a:off x="8540750" y="1762125"/>
            <a:ext cx="28575" cy="5095875"/>
          </a:xfrm>
          <a:prstGeom prst="rect">
            <a:avLst/>
          </a:prstGeom>
        </p:spPr>
      </p:pic>
      <p:pic>
        <p:nvPicPr>
          <p:cNvPr id="199" name="FA5C2319-2648-4849-2F35-0FFD1191C343"/>
          <p:cNvPicPr>
            <a:picLocks noChangeAspect="1"/>
          </p:cNvPicPr>
          <p:nvPr/>
        </p:nvPicPr>
        <p:blipFill>
          <a:blip r:embed="rId5" cstate="print">
            <a:extLst>
              <a:ext uri="{3EACB71E-AF5A-47E0-678D-E5D71E0E476C}"/>
            </a:extLst>
          </a:blip>
          <a:stretch>
            <a:fillRect/>
          </a:stretch>
        </p:blipFill>
        <p:spPr>
          <a:xfrm>
            <a:off x="508000" y="1771650"/>
            <a:ext cx="3790950" cy="5076825"/>
          </a:xfrm>
          <a:prstGeom prst="rect">
            <a:avLst/>
          </a:prstGeom>
        </p:spPr>
      </p:pic>
      <p:pic>
        <p:nvPicPr>
          <p:cNvPr id="200" name="FD57C81E-8CEC-4CB5-3A0D-A49D01954253"/>
          <p:cNvPicPr>
            <a:picLocks noChangeAspect="1"/>
          </p:cNvPicPr>
          <p:nvPr/>
        </p:nvPicPr>
        <p:blipFill>
          <a:blip r:embed="rId6" cstate="print">
            <a:extLst>
              <a:ext uri="{80E29FDC-B48C-4E26-D774-CE1A4CDDB0DD}"/>
            </a:extLst>
          </a:blip>
          <a:stretch>
            <a:fillRect/>
          </a:stretch>
        </p:blipFill>
        <p:spPr>
          <a:xfrm>
            <a:off x="8724900" y="1771650"/>
            <a:ext cx="3762375" cy="5076825"/>
          </a:xfrm>
          <a:prstGeom prst="rect">
            <a:avLst/>
          </a:prstGeom>
        </p:spPr>
      </p:pic>
      <p:pic>
        <p:nvPicPr>
          <p:cNvPr id="201" name="9389B775-ADBD-4A0D-66C8-76BA88424EE7"/>
          <p:cNvPicPr>
            <a:picLocks noChangeAspect="1"/>
          </p:cNvPicPr>
          <p:nvPr/>
        </p:nvPicPr>
        <p:blipFill>
          <a:blip r:embed="rId7" cstate="print">
            <a:extLst>
              <a:ext uri="{DE39011A-0A81-4032-3ABB-39C9E7AB5245}"/>
            </a:extLst>
          </a:blip>
          <a:stretch>
            <a:fillRect/>
          </a:stretch>
        </p:blipFill>
        <p:spPr>
          <a:xfrm>
            <a:off x="4622800" y="1771650"/>
            <a:ext cx="3790950" cy="5076825"/>
          </a:xfrm>
          <a:prstGeom prst="rect">
            <a:avLst/>
          </a:prstGeom>
        </p:spPr>
      </p:pic>
      <p:sp>
        <p:nvSpPr>
          <p:cNvPr id="202" name="TextBox202"/>
          <p:cNvSpPr txBox="1"/>
          <p:nvPr/>
        </p:nvSpPr>
        <p:spPr>
          <a:xfrm>
            <a:off x="413726" y="572211"/>
            <a:ext cx="3987800" cy="9779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515319" eaLnBrk="0">
              <a:lnSpc>
                <a:spcPct val="104000"/>
              </a:lnSpc>
            </a:pPr>
            <a:r>
              <a:rPr lang="en-US" altLang="zh-CN" sz="3200" kern="0" spc="-8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Modularization</a:t>
            </a:r>
            <a:r>
              <a:rPr lang="en-US" altLang="zh-CN" sz="3200" kern="0" spc="-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5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of</a:t>
            </a:r>
            <a:r>
              <a:rPr lang="en-US" altLang="zh-CN" sz="3200" kern="0" spc="31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6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cross</a:t>
            </a:r>
            <a:r>
              <a:rPr lang="en-US" altLang="zh-CN" sz="3200" kern="0" spc="-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15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cutting</a:t>
            </a:r>
            <a:r>
              <a:rPr lang="en-US" altLang="zh-CN" sz="3200" kern="0" spc="-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3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concerns</a:t>
            </a:r>
          </a:p>
        </p:txBody>
      </p:sp>
      <p:sp>
        <p:nvSpPr>
          <p:cNvPr id="203" name="TextBox203"/>
          <p:cNvSpPr txBox="1"/>
          <p:nvPr/>
        </p:nvSpPr>
        <p:spPr>
          <a:xfrm>
            <a:off x="491998" y="7049212"/>
            <a:ext cx="7518400" cy="21209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654399" marR="0" indent="-165410" eaLnBrk="0">
              <a:lnSpc>
                <a:spcPct val="104000"/>
              </a:lnSpc>
            </a:pPr>
            <a:r>
              <a:rPr lang="en-US" altLang="zh-CN" sz="3200" kern="0" spc="-4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Auto-proxying</a:t>
            </a:r>
            <a:r>
              <a:rPr lang="en-US" altLang="zh-CN" sz="3200" kern="0" spc="-1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35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for</a:t>
            </a:r>
            <a:r>
              <a:rPr lang="en-US" altLang="zh-CN" sz="32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6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aspect</a:t>
            </a:r>
            <a:r>
              <a:rPr lang="en-US" altLang="zh-CN" sz="3200" kern="0" spc="-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6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weaving</a:t>
            </a:r>
          </a:p>
          <a:p>
            <a:pPr marL="0" marR="0" indent="0" eaLnBrk="0">
              <a:lnSpc>
                <a:spcPct val="101000"/>
              </a:lnSpc>
              <a:spcBef>
                <a:spcPts val="6636"/>
              </a:spcBef>
            </a:pPr>
            <a:r>
              <a:rPr lang="en-US" altLang="zh-CN" sz="2000" kern="0" spc="-15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Summary</a:t>
            </a:r>
          </a:p>
        </p:txBody>
      </p:sp>
      <p:sp>
        <p:nvSpPr>
          <p:cNvPr id="204" name="TextBox204"/>
          <p:cNvSpPr txBox="1"/>
          <p:nvPr/>
        </p:nvSpPr>
        <p:spPr>
          <a:xfrm>
            <a:off x="8834576" y="572211"/>
            <a:ext cx="3543300" cy="9779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455781" eaLnBrk="0">
              <a:lnSpc>
                <a:spcPct val="82000"/>
              </a:lnSpc>
            </a:pPr>
            <a:r>
              <a:rPr lang="en-US" altLang="zh-CN" sz="3200" kern="0" spc="-9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Schema</a:t>
            </a:r>
            <a:r>
              <a:rPr lang="en-US" altLang="zh-CN" sz="3200" kern="0" spc="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8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based</a:t>
            </a:r>
            <a:r>
              <a:rPr lang="en-US" altLang="zh-CN" sz="3200" kern="0" spc="28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6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aspect</a:t>
            </a:r>
            <a:r>
              <a:rPr lang="en-US" altLang="zh-CN" sz="3200" kern="0" spc="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60" baseline="0" noProof="0" dirty="0">
                <a:solidFill>
                  <a:srgbClr val="000000"/>
                </a:solidFill>
                <a:latin typeface="Arial Unicode MS" pitchFamily="34" charset="0"/>
                <a:ea typeface="Arial Unicode MS" pitchFamily="34" charset="0"/>
                <a:cs typeface="Arial Unicode MS" pitchFamily="34" charset="0"/>
              </a:rPr>
              <a:t>conﬁguration</a:t>
            </a:r>
          </a:p>
        </p:txBody>
      </p:sp>
    </p:spTree>
    <p:extLst>
      <p:ext uri="{6E64AE8E-4CEE-494C-9B3D-E28798BC55FD}"/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1A50E6F2-3589-41C4-AF4E-755994265B22"/>
          <p:cNvPicPr>
            <a:picLocks noChangeAspect="1"/>
          </p:cNvPicPr>
          <p:nvPr/>
        </p:nvPicPr>
        <p:blipFill>
          <a:blip r:embed="rId2" cstate="print">
            <a:extLst>
              <a:ext uri="{6B65C40A-3BFC-4217-04F7-2452889E2B45}"/>
            </a:extLst>
          </a:blip>
          <a:stretch>
            <a:fillRect/>
          </a:stretch>
        </p:blipFill>
        <p:spPr>
          <a:xfrm>
            <a:off x="0" y="0"/>
            <a:ext cx="13011150" cy="9753600"/>
          </a:xfrm>
          <a:prstGeom prst="rect">
            <a:avLst/>
          </a:prstGeom>
        </p:spPr>
      </p:pic>
      <p:pic>
        <p:nvPicPr>
          <p:cNvPr id="36" name="AFDDE069-D249-4F46-60A5-3D35C0143D45"/>
          <p:cNvPicPr>
            <a:picLocks noChangeAspect="1"/>
          </p:cNvPicPr>
          <p:nvPr/>
        </p:nvPicPr>
        <p:blipFill>
          <a:blip r:embed="rId3" cstate="print">
            <a:extLst>
              <a:ext uri="{6B13CC4C-AF94-4471-5F3A-08B206C1A994}"/>
            </a:extLst>
          </a:blip>
          <a:stretch>
            <a:fillRect/>
          </a:stretch>
        </p:blipFill>
        <p:spPr>
          <a:xfrm>
            <a:off x="7537449" y="7962900"/>
            <a:ext cx="19050" cy="1447800"/>
          </a:xfrm>
          <a:prstGeom prst="rect">
            <a:avLst/>
          </a:prstGeom>
        </p:spPr>
      </p:pic>
      <p:pic>
        <p:nvPicPr>
          <p:cNvPr id="37" name="FB703AB6-0F74-4E87-19DF-D8FF93DC0975"/>
          <p:cNvPicPr>
            <a:picLocks noChangeAspect="1"/>
          </p:cNvPicPr>
          <p:nvPr/>
        </p:nvPicPr>
        <p:blipFill>
          <a:blip r:embed="rId4" cstate="print">
            <a:extLst>
              <a:ext uri="{2BC18485-AFA7-404B-E5BB-E85E6A3F0D6F}"/>
            </a:extLst>
          </a:blip>
          <a:stretch>
            <a:fillRect/>
          </a:stretch>
        </p:blipFill>
        <p:spPr>
          <a:xfrm>
            <a:off x="0" y="0"/>
            <a:ext cx="13011150" cy="7581901"/>
          </a:xfrm>
          <a:prstGeom prst="rect">
            <a:avLst/>
          </a:prstGeom>
        </p:spPr>
      </p:pic>
      <p:sp>
        <p:nvSpPr>
          <p:cNvPr id="38" name="TextBox38"/>
          <p:cNvSpPr txBox="1"/>
          <p:nvPr/>
        </p:nvSpPr>
        <p:spPr>
          <a:xfrm>
            <a:off x="1458849" y="8042249"/>
            <a:ext cx="5473700" cy="12065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3538" marR="0" indent="-13538" eaLnBrk="0">
              <a:lnSpc>
                <a:spcPct val="105000"/>
              </a:lnSpc>
            </a:pPr>
            <a:r>
              <a:rPr lang="en-US" altLang="zh-CN" sz="2600" kern="0" spc="0" baseline="0" noProof="0" dirty="0">
                <a:solidFill>
                  <a:srgbClr val="A9A9A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Aspect-Oriented</a:t>
            </a:r>
            <a:r>
              <a:rPr lang="en-US" altLang="zh-CN" sz="2600" kern="0" spc="3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0" baseline="0" noProof="0" dirty="0">
                <a:solidFill>
                  <a:srgbClr val="A9A9A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Programming</a:t>
            </a:r>
            <a:r>
              <a:rPr lang="en-US" altLang="zh-CN" sz="2600" kern="0" spc="-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-120" baseline="0" noProof="0" dirty="0">
                <a:solidFill>
                  <a:srgbClr val="A9A9A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(AOP)</a:t>
            </a:r>
            <a:r>
              <a:rPr lang="en-US" altLang="zh-CN" sz="26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-45" baseline="0" noProof="0" dirty="0">
                <a:solidFill>
                  <a:srgbClr val="A9A9A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enables</a:t>
            </a:r>
            <a:r>
              <a:rPr lang="en-US" altLang="zh-CN" sz="2600" kern="0" spc="1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0" baseline="0" noProof="0" dirty="0">
                <a:solidFill>
                  <a:srgbClr val="A9A9A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modularization</a:t>
            </a:r>
            <a:r>
              <a:rPr lang="en-US" altLang="zh-CN" sz="2600" kern="0" spc="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0" baseline="0" noProof="0" dirty="0">
                <a:solidFill>
                  <a:srgbClr val="A9A9A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of</a:t>
            </a:r>
            <a:r>
              <a:rPr lang="en-US" altLang="zh-CN" sz="2600" kern="0" spc="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-60" baseline="0" noProof="0" dirty="0">
                <a:solidFill>
                  <a:srgbClr val="A9A9A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crosse</a:t>
            </a:r>
            <a:r>
              <a:rPr lang="en-US" altLang="zh-CN" sz="2600" kern="0" spc="44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0" baseline="0" noProof="0" dirty="0">
                <a:solidFill>
                  <a:srgbClr val="A9A9A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cutting</a:t>
            </a:r>
            <a:r>
              <a:rPr lang="en-US" altLang="zh-CN" sz="2600" kern="0" spc="1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0" baseline="0" noProof="0" dirty="0">
                <a:solidFill>
                  <a:srgbClr val="A9A9A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concerns</a:t>
            </a:r>
          </a:p>
        </p:txBody>
      </p:sp>
    </p:spTree>
    <p:extLst>
      <p:ext uri="{6F218BF6-9139-42FE-E8EE-C3AA5528FFD5}"/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DE85FFBA-AE50-45D3-1656-6AC4B600822E"/>
          <p:cNvPicPr>
            <a:picLocks noChangeAspect="1"/>
          </p:cNvPicPr>
          <p:nvPr/>
        </p:nvPicPr>
        <p:blipFill>
          <a:blip r:embed="rId2" cstate="print">
            <a:extLst>
              <a:ext uri="{ED1D3F9F-5D59-4786-0488-D8912927C924}"/>
            </a:extLst>
          </a:blip>
          <a:stretch>
            <a:fillRect/>
          </a:stretch>
        </p:blipFill>
        <p:spPr>
          <a:xfrm>
            <a:off x="0" y="0"/>
            <a:ext cx="13011150" cy="9753600"/>
          </a:xfrm>
          <a:prstGeom prst="rect">
            <a:avLst/>
          </a:prstGeom>
        </p:spPr>
      </p:pic>
      <p:pic>
        <p:nvPicPr>
          <p:cNvPr id="44" name="23495EEE-9CD7-45F2-3206-F4D30C94A824"/>
          <p:cNvPicPr>
            <a:picLocks noChangeAspect="1"/>
          </p:cNvPicPr>
          <p:nvPr/>
        </p:nvPicPr>
        <p:blipFill>
          <a:blip r:embed="rId3" cstate="print">
            <a:extLst>
              <a:ext uri="{1ACBE801-E0ED-4389-B789-9910581D7411}"/>
            </a:extLst>
          </a:blip>
          <a:stretch>
            <a:fillRect/>
          </a:stretch>
        </p:blipFill>
        <p:spPr>
          <a:xfrm>
            <a:off x="4425950" y="1771650"/>
            <a:ext cx="28575" cy="5067300"/>
          </a:xfrm>
          <a:prstGeom prst="rect">
            <a:avLst/>
          </a:prstGeom>
        </p:spPr>
      </p:pic>
      <p:pic>
        <p:nvPicPr>
          <p:cNvPr id="45" name="6CDA9338-D126-4770-3602-651A3314CE6E"/>
          <p:cNvPicPr>
            <a:picLocks noChangeAspect="1"/>
          </p:cNvPicPr>
          <p:nvPr/>
        </p:nvPicPr>
        <p:blipFill>
          <a:blip r:embed="rId4" cstate="print">
            <a:extLst>
              <a:ext uri="{7AF92BC4-8E2A-4A99-A0E7-F24DA53EA3E4}"/>
            </a:extLst>
          </a:blip>
          <a:stretch>
            <a:fillRect/>
          </a:stretch>
        </p:blipFill>
        <p:spPr>
          <a:xfrm>
            <a:off x="4622800" y="1771650"/>
            <a:ext cx="7896226" cy="5067300"/>
          </a:xfrm>
          <a:prstGeom prst="rect">
            <a:avLst/>
          </a:prstGeom>
        </p:spPr>
      </p:pic>
      <p:sp>
        <p:nvSpPr>
          <p:cNvPr id="46" name="TextBox46"/>
          <p:cNvSpPr txBox="1"/>
          <p:nvPr/>
        </p:nvSpPr>
        <p:spPr>
          <a:xfrm>
            <a:off x="619862" y="843102"/>
            <a:ext cx="9359900" cy="47879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896208" marR="0" indent="0" eaLnBrk="0">
              <a:lnSpc>
                <a:spcPct val="102000"/>
              </a:lnSpc>
            </a:pPr>
            <a:r>
              <a:rPr lang="en-US" altLang="zh-CN" sz="4200" kern="0" spc="-5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Cross-cutting</a:t>
            </a:r>
            <a:r>
              <a:rPr lang="en-US" altLang="zh-CN" sz="4200" kern="0" spc="1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4200" kern="0" spc="-6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Concerns</a:t>
            </a:r>
          </a:p>
          <a:p>
            <a:pPr marL="0" marR="7465822" indent="0" eaLnBrk="0">
              <a:lnSpc>
                <a:spcPct val="91000"/>
              </a:lnSpc>
              <a:spcBef>
                <a:spcPts val="7660"/>
              </a:spcBef>
            </a:pPr>
            <a:r>
              <a:rPr lang="en-US" altLang="zh-CN" sz="2600" kern="0" spc="0" baseline="1923" noProof="0" dirty="0">
                <a:solidFill>
                  <a:srgbClr val="858585"/>
                </a:solidFill>
                <a:latin typeface="Arial Unicode MS" pitchFamily="34" charset="0"/>
                <a:ea typeface="Arial Unicode MS" pitchFamily="34" charset="0"/>
                <a:cs typeface="Arial Unicode MS" pitchFamily="34" charset="0"/>
              </a:rPr>
              <a:t>‣</a:t>
            </a:r>
            <a:r>
              <a:rPr lang="en-US" altLang="zh-CN" sz="26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Logging</a:t>
            </a:r>
            <a:r>
              <a:rPr lang="en-US" altLang="zh-CN" sz="2600" kern="0" spc="39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0" baseline="1923" noProof="0" dirty="0">
                <a:solidFill>
                  <a:srgbClr val="858585"/>
                </a:solidFill>
                <a:latin typeface="Arial Unicode MS" pitchFamily="34" charset="0"/>
                <a:ea typeface="Arial Unicode MS" pitchFamily="34" charset="0"/>
                <a:cs typeface="Arial Unicode MS" pitchFamily="34" charset="0"/>
              </a:rPr>
              <a:t>‣</a:t>
            </a:r>
            <a:r>
              <a:rPr lang="en-US" altLang="zh-CN" sz="26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Validation</a:t>
            </a:r>
            <a:r>
              <a:rPr lang="en-US" altLang="zh-CN" sz="2600" kern="0" spc="18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0" baseline="1923" noProof="0" dirty="0">
                <a:solidFill>
                  <a:srgbClr val="858585"/>
                </a:solidFill>
                <a:latin typeface="Arial Unicode MS" pitchFamily="34" charset="0"/>
                <a:ea typeface="Arial Unicode MS" pitchFamily="34" charset="0"/>
                <a:cs typeface="Arial Unicode MS" pitchFamily="34" charset="0"/>
              </a:rPr>
              <a:t>‣</a:t>
            </a:r>
            <a:r>
              <a:rPr lang="en-US" altLang="zh-CN" sz="26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Transaction</a:t>
            </a:r>
          </a:p>
          <a:p>
            <a:pPr marL="0" marR="7227087" indent="219354" eaLnBrk="0">
              <a:lnSpc>
                <a:spcPct val="103000"/>
              </a:lnSpc>
              <a:spcBef>
                <a:spcPts val="236"/>
              </a:spcBef>
            </a:pPr>
            <a:r>
              <a:rPr lang="en-US" altLang="zh-CN" sz="2600" kern="0" spc="-3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Management</a:t>
            </a:r>
            <a:r>
              <a:rPr lang="en-US" altLang="zh-CN" sz="26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0" baseline="1923" noProof="0" dirty="0">
                <a:solidFill>
                  <a:srgbClr val="858585"/>
                </a:solidFill>
                <a:latin typeface="Arial Unicode MS" pitchFamily="34" charset="0"/>
                <a:ea typeface="Arial Unicode MS" pitchFamily="34" charset="0"/>
                <a:cs typeface="Arial Unicode MS" pitchFamily="34" charset="0"/>
              </a:rPr>
              <a:t>‣</a:t>
            </a:r>
            <a:r>
              <a:rPr lang="en-US" altLang="zh-CN" sz="26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Security</a:t>
            </a:r>
            <a:r>
              <a:rPr lang="en-US" altLang="zh-CN" sz="2600" kern="0" spc="57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0" baseline="1923" noProof="0" dirty="0">
                <a:solidFill>
                  <a:srgbClr val="858585"/>
                </a:solidFill>
                <a:latin typeface="Arial Unicode MS" pitchFamily="34" charset="0"/>
                <a:ea typeface="Arial Unicode MS" pitchFamily="34" charset="0"/>
                <a:cs typeface="Arial Unicode MS" pitchFamily="34" charset="0"/>
              </a:rPr>
              <a:t>‣</a:t>
            </a:r>
            <a:r>
              <a:rPr lang="en-US" altLang="zh-CN" sz="26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Caching</a:t>
            </a:r>
          </a:p>
        </p:txBody>
      </p:sp>
    </p:spTree>
    <p:extLst>
      <p:ext uri="{62025F5D-0C1D-40ED-D9BB-E4BB5BE51B1E}"/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DB217630-6787-43A5-1A65-0C32CBF3796D"/>
          <p:cNvPicPr>
            <a:picLocks noChangeAspect="1"/>
          </p:cNvPicPr>
          <p:nvPr/>
        </p:nvPicPr>
        <p:blipFill>
          <a:blip r:embed="rId2" cstate="print">
            <a:extLst>
              <a:ext uri="{69AE8BC1-CC23-4A5A-FAFA-760EB440161A}"/>
            </a:extLst>
          </a:blip>
          <a:stretch>
            <a:fillRect/>
          </a:stretch>
        </p:blipFill>
        <p:spPr>
          <a:xfrm>
            <a:off x="0" y="0"/>
            <a:ext cx="13011150" cy="9753600"/>
          </a:xfrm>
          <a:prstGeom prst="rect">
            <a:avLst/>
          </a:prstGeom>
        </p:spPr>
      </p:pic>
      <p:pic>
        <p:nvPicPr>
          <p:cNvPr id="52" name="7E62F034-2F93-4EC4-6919-18D1403D3624"/>
          <p:cNvPicPr>
            <a:picLocks noChangeAspect="1"/>
          </p:cNvPicPr>
          <p:nvPr/>
        </p:nvPicPr>
        <p:blipFill>
          <a:blip r:embed="rId3" cstate="print">
            <a:extLst>
              <a:ext uri="{D27A174B-1391-42A1-86C4-B0FDEAF61C29}"/>
            </a:extLst>
          </a:blip>
          <a:stretch>
            <a:fillRect/>
          </a:stretch>
        </p:blipFill>
        <p:spPr>
          <a:xfrm>
            <a:off x="641350" y="4743450"/>
            <a:ext cx="4905375" cy="19050"/>
          </a:xfrm>
          <a:prstGeom prst="rect">
            <a:avLst/>
          </a:prstGeom>
        </p:spPr>
      </p:pic>
      <p:pic>
        <p:nvPicPr>
          <p:cNvPr id="53" name="D1D7B320-CEED-4100-0C52-45AE472AB0C7"/>
          <p:cNvPicPr>
            <a:picLocks noChangeAspect="1"/>
          </p:cNvPicPr>
          <p:nvPr/>
        </p:nvPicPr>
        <p:blipFill>
          <a:blip r:embed="rId4" cstate="print">
            <a:extLst>
              <a:ext uri="{69C608D4-AD5E-466E-12B9-C1DDCA27DF81}"/>
            </a:extLst>
          </a:blip>
          <a:stretch>
            <a:fillRect/>
          </a:stretch>
        </p:blipFill>
        <p:spPr>
          <a:xfrm>
            <a:off x="6502400" y="0"/>
            <a:ext cx="6515100" cy="9753600"/>
          </a:xfrm>
          <a:prstGeom prst="rect">
            <a:avLst/>
          </a:prstGeom>
        </p:spPr>
      </p:pic>
      <p:sp>
        <p:nvSpPr>
          <p:cNvPr id="54" name="TextBox54"/>
          <p:cNvSpPr txBox="1"/>
          <p:nvPr/>
        </p:nvSpPr>
        <p:spPr>
          <a:xfrm>
            <a:off x="636499" y="5070449"/>
            <a:ext cx="4495800" cy="3937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101000"/>
              </a:lnSpc>
            </a:pPr>
            <a:r>
              <a:rPr lang="en-US" altLang="zh-CN" sz="2600" kern="0" spc="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Coupling</a:t>
            </a:r>
            <a:r>
              <a:rPr lang="en-US" altLang="zh-CN" sz="2600" kern="0" spc="-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of</a:t>
            </a:r>
            <a:r>
              <a:rPr lang="en-US" altLang="zh-CN" sz="2600" kern="0" spc="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different</a:t>
            </a:r>
            <a:r>
              <a:rPr lang="en-US" altLang="zh-CN" sz="2600" kern="0" spc="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concerns</a:t>
            </a:r>
          </a:p>
        </p:txBody>
      </p:sp>
      <p:sp>
        <p:nvSpPr>
          <p:cNvPr id="55" name="TextBox55"/>
          <p:cNvSpPr txBox="1"/>
          <p:nvPr/>
        </p:nvSpPr>
        <p:spPr>
          <a:xfrm>
            <a:off x="642569" y="3814902"/>
            <a:ext cx="3302000" cy="635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102000"/>
              </a:lnSpc>
            </a:pPr>
            <a:r>
              <a:rPr lang="en-US" altLang="zh-CN" sz="4200" kern="0" spc="-10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Code</a:t>
            </a:r>
            <a:r>
              <a:rPr lang="en-US" altLang="zh-CN" sz="4200" kern="0" spc="-1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4200" kern="0" spc="-165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Tangling</a:t>
            </a:r>
          </a:p>
        </p:txBody>
      </p:sp>
    </p:spTree>
    <p:extLst>
      <p:ext uri="{34D58EEA-17E5-4E55-8680-C812B5E32C25}"/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91EF73BE-2942-4416-F137-B5BBC04228BE"/>
          <p:cNvPicPr>
            <a:picLocks noChangeAspect="1"/>
          </p:cNvPicPr>
          <p:nvPr/>
        </p:nvPicPr>
        <p:blipFill>
          <a:blip r:embed="rId2" cstate="print">
            <a:extLst>
              <a:ext uri="{E2E5A236-816E-4045-7390-C42C555245BF}"/>
            </a:extLst>
          </a:blip>
          <a:stretch>
            <a:fillRect/>
          </a:stretch>
        </p:blipFill>
        <p:spPr>
          <a:xfrm>
            <a:off x="0" y="0"/>
            <a:ext cx="13011150" cy="9753600"/>
          </a:xfrm>
          <a:prstGeom prst="rect">
            <a:avLst/>
          </a:prstGeom>
        </p:spPr>
      </p:pic>
      <p:pic>
        <p:nvPicPr>
          <p:cNvPr id="61" name="611BCA33-24B8-4ED5-76B1-3D688B123640"/>
          <p:cNvPicPr>
            <a:picLocks noChangeAspect="1"/>
          </p:cNvPicPr>
          <p:nvPr/>
        </p:nvPicPr>
        <p:blipFill>
          <a:blip r:embed="rId3" cstate="print">
            <a:extLst>
              <a:ext uri="{1B2B9BD4-87FE-46BB-2FCB-590E19C0823F}"/>
            </a:extLst>
          </a:blip>
          <a:stretch>
            <a:fillRect/>
          </a:stretch>
        </p:blipFill>
        <p:spPr>
          <a:xfrm>
            <a:off x="641350" y="4743450"/>
            <a:ext cx="4905375" cy="19050"/>
          </a:xfrm>
          <a:prstGeom prst="rect">
            <a:avLst/>
          </a:prstGeom>
        </p:spPr>
      </p:pic>
      <p:pic>
        <p:nvPicPr>
          <p:cNvPr id="62" name="9DE963B8-DE85-4BB0-FA85-AE2BEF42CA4B"/>
          <p:cNvPicPr>
            <a:picLocks noChangeAspect="1"/>
          </p:cNvPicPr>
          <p:nvPr/>
        </p:nvPicPr>
        <p:blipFill>
          <a:blip r:embed="rId4" cstate="print">
            <a:extLst>
              <a:ext uri="{FA1A8514-5690-49D3-AC6C-5AD841B37E04}"/>
            </a:extLst>
          </a:blip>
          <a:stretch>
            <a:fillRect/>
          </a:stretch>
        </p:blipFill>
        <p:spPr>
          <a:xfrm>
            <a:off x="6502400" y="0"/>
            <a:ext cx="6515100" cy="9753600"/>
          </a:xfrm>
          <a:prstGeom prst="rect">
            <a:avLst/>
          </a:prstGeom>
        </p:spPr>
      </p:pic>
      <p:sp>
        <p:nvSpPr>
          <p:cNvPr id="63" name="TextBox63"/>
          <p:cNvSpPr txBox="1"/>
          <p:nvPr/>
        </p:nvSpPr>
        <p:spPr>
          <a:xfrm>
            <a:off x="642569" y="3814902"/>
            <a:ext cx="3759200" cy="635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102000"/>
              </a:lnSpc>
            </a:pPr>
            <a:r>
              <a:rPr lang="en-US" altLang="zh-CN" sz="4200" kern="0" spc="-10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Code</a:t>
            </a:r>
            <a:r>
              <a:rPr lang="en-US" altLang="zh-CN" sz="4200" kern="0" spc="-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4200" kern="0" spc="-7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Scattering</a:t>
            </a:r>
          </a:p>
        </p:txBody>
      </p:sp>
      <p:sp>
        <p:nvSpPr>
          <p:cNvPr id="64" name="TextBox64"/>
          <p:cNvSpPr txBox="1"/>
          <p:nvPr/>
        </p:nvSpPr>
        <p:spPr>
          <a:xfrm>
            <a:off x="634517" y="5070449"/>
            <a:ext cx="4318000" cy="800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8915" marR="0" indent="-8915" eaLnBrk="0">
              <a:lnSpc>
                <a:spcPct val="104000"/>
              </a:lnSpc>
            </a:pPr>
            <a:r>
              <a:rPr lang="en-US" altLang="zh-CN" sz="2600" kern="0" spc="-75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Same</a:t>
            </a:r>
            <a:r>
              <a:rPr lang="en-US" altLang="zh-CN" sz="2600" kern="0" spc="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concern</a:t>
            </a:r>
            <a:r>
              <a:rPr lang="en-US" altLang="zh-CN" sz="2600" kern="0" spc="1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spread</a:t>
            </a:r>
            <a:r>
              <a:rPr lang="en-US" altLang="zh-CN" sz="2600" kern="0" spc="-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0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across</a:t>
            </a:r>
            <a:r>
              <a:rPr lang="en-US" altLang="zh-CN" sz="26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600" kern="0" spc="-15" baseline="0" noProof="0" dirty="0">
                <a:solidFill>
                  <a:srgbClr val="878787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modules</a:t>
            </a:r>
          </a:p>
        </p:txBody>
      </p:sp>
    </p:spTree>
    <p:extLst>
      <p:ext uri="{7CB2F9C2-0A6D-43D5-C34A-62033803A813}"/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069987F9-B945-41F3-3AEC-30D44A233DA0"/>
          <p:cNvPicPr>
            <a:picLocks noChangeAspect="1"/>
          </p:cNvPicPr>
          <p:nvPr/>
        </p:nvPicPr>
        <p:blipFill>
          <a:blip r:embed="rId2" cstate="print">
            <a:extLst>
              <a:ext uri="{5DFC5B18-5CD6-43B9-BB11-1112E5E21CDB}"/>
            </a:extLst>
          </a:blip>
          <a:stretch>
            <a:fillRect/>
          </a:stretch>
        </p:blipFill>
        <p:spPr>
          <a:xfrm>
            <a:off x="0" y="0"/>
            <a:ext cx="13011150" cy="9753600"/>
          </a:xfrm>
          <a:prstGeom prst="rect">
            <a:avLst/>
          </a:prstGeom>
        </p:spPr>
      </p:pic>
      <p:pic>
        <p:nvPicPr>
          <p:cNvPr id="66" name="D7F857B8-857E-4F2B-8600-5BA053027FFA"/>
          <p:cNvPicPr>
            <a:picLocks noChangeAspect="1"/>
          </p:cNvPicPr>
          <p:nvPr/>
        </p:nvPicPr>
        <p:blipFill>
          <a:blip r:embed="rId3" cstate="print">
            <a:extLst>
              <a:ext uri="{7707E8B9-6ED8-4128-DEAF-968A4FB9B1A5}"/>
            </a:extLst>
          </a:blip>
          <a:stretch>
            <a:fillRect/>
          </a:stretch>
        </p:blipFill>
        <p:spPr>
          <a:xfrm>
            <a:off x="4438649" y="1762125"/>
            <a:ext cx="28575" cy="5095875"/>
          </a:xfrm>
          <a:prstGeom prst="rect">
            <a:avLst/>
          </a:prstGeom>
        </p:spPr>
      </p:pic>
      <p:pic>
        <p:nvPicPr>
          <p:cNvPr id="67" name="2FAA8148-4522-4AA9-4C48-B884C8AC86B6"/>
          <p:cNvPicPr>
            <a:picLocks noChangeAspect="1"/>
          </p:cNvPicPr>
          <p:nvPr/>
        </p:nvPicPr>
        <p:blipFill>
          <a:blip r:embed="rId4" cstate="print">
            <a:extLst>
              <a:ext uri="{0D4B58B6-ABD7-4992-4EDD-738F7438AFAB}"/>
            </a:extLst>
          </a:blip>
          <a:stretch>
            <a:fillRect/>
          </a:stretch>
        </p:blipFill>
        <p:spPr>
          <a:xfrm>
            <a:off x="8540750" y="1762125"/>
            <a:ext cx="28575" cy="5095875"/>
          </a:xfrm>
          <a:prstGeom prst="rect">
            <a:avLst/>
          </a:prstGeom>
        </p:spPr>
      </p:pic>
      <p:sp>
        <p:nvSpPr>
          <p:cNvPr id="68" name="TextBox68"/>
          <p:cNvSpPr txBox="1"/>
          <p:nvPr/>
        </p:nvSpPr>
        <p:spPr>
          <a:xfrm>
            <a:off x="483108" y="8864094"/>
            <a:ext cx="7708900" cy="304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101000"/>
              </a:lnSpc>
            </a:pPr>
            <a:r>
              <a:rPr lang="en-US" altLang="zh-CN" sz="2000" kern="0" spc="-7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encouraged</a:t>
            </a:r>
            <a:r>
              <a:rPr lang="en-US" altLang="zh-CN" sz="2000" kern="0" spc="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approach</a:t>
            </a:r>
            <a:r>
              <a:rPr lang="en-US" altLang="zh-CN" sz="2000" kern="0" spc="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for</a:t>
            </a:r>
            <a:r>
              <a:rPr lang="en-US" altLang="zh-CN" sz="2000" kern="0" spc="1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implementing</a:t>
            </a:r>
            <a:r>
              <a:rPr lang="en-US" altLang="zh-CN" sz="2000" kern="0" spc="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cross-cutting</a:t>
            </a:r>
            <a:r>
              <a:rPr lang="en-US" altLang="zh-CN" sz="20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concerns</a:t>
            </a:r>
          </a:p>
        </p:txBody>
      </p:sp>
    </p:spTree>
    <p:extLst>
      <p:ext uri="{4A19F516-B29C-4AA4-1E1F-E9EA0DA12354}"/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6F162B12-8359-4493-399C-04952808ECD1"/>
          <p:cNvPicPr>
            <a:picLocks noChangeAspect="1"/>
          </p:cNvPicPr>
          <p:nvPr/>
        </p:nvPicPr>
        <p:blipFill>
          <a:blip r:embed="rId2" cstate="print">
            <a:extLst>
              <a:ext uri="{08F432D0-370E-4473-30AF-9156D05DAEA7}"/>
            </a:extLst>
          </a:blip>
          <a:stretch>
            <a:fillRect/>
          </a:stretch>
        </p:blipFill>
        <p:spPr>
          <a:xfrm>
            <a:off x="0" y="0"/>
            <a:ext cx="13011150" cy="9753600"/>
          </a:xfrm>
          <a:prstGeom prst="rect">
            <a:avLst/>
          </a:prstGeom>
        </p:spPr>
      </p:pic>
      <p:pic>
        <p:nvPicPr>
          <p:cNvPr id="70" name="35177D97-F1D6-4C26-D961-8C87992BE6F5"/>
          <p:cNvPicPr>
            <a:picLocks noChangeAspect="1"/>
          </p:cNvPicPr>
          <p:nvPr/>
        </p:nvPicPr>
        <p:blipFill>
          <a:blip r:embed="rId3" cstate="print">
            <a:extLst>
              <a:ext uri="{FFB7BDCB-F27B-47D6-A95F-DB3B5689FE3C}"/>
            </a:extLst>
          </a:blip>
          <a:stretch>
            <a:fillRect/>
          </a:stretch>
        </p:blipFill>
        <p:spPr>
          <a:xfrm>
            <a:off x="4438649" y="1762125"/>
            <a:ext cx="28575" cy="5095875"/>
          </a:xfrm>
          <a:prstGeom prst="rect">
            <a:avLst/>
          </a:prstGeom>
        </p:spPr>
      </p:pic>
      <p:pic>
        <p:nvPicPr>
          <p:cNvPr id="71" name="B30B4D2E-7450-4319-706B-3F7215172583"/>
          <p:cNvPicPr>
            <a:picLocks noChangeAspect="1"/>
          </p:cNvPicPr>
          <p:nvPr/>
        </p:nvPicPr>
        <p:blipFill>
          <a:blip r:embed="rId4" cstate="print">
            <a:extLst>
              <a:ext uri="{89DC11A3-B81A-411D-8FC2-5D573BB67B73}"/>
            </a:extLst>
          </a:blip>
          <a:stretch>
            <a:fillRect/>
          </a:stretch>
        </p:blipFill>
        <p:spPr>
          <a:xfrm>
            <a:off x="8540750" y="1762125"/>
            <a:ext cx="28575" cy="5095875"/>
          </a:xfrm>
          <a:prstGeom prst="rect">
            <a:avLst/>
          </a:prstGeom>
        </p:spPr>
      </p:pic>
      <p:sp>
        <p:nvSpPr>
          <p:cNvPr id="72" name="TextBox72"/>
          <p:cNvSpPr txBox="1"/>
          <p:nvPr/>
        </p:nvSpPr>
        <p:spPr>
          <a:xfrm>
            <a:off x="483108" y="8864094"/>
            <a:ext cx="7708900" cy="304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101000"/>
              </a:lnSpc>
            </a:pPr>
            <a:r>
              <a:rPr lang="en-US" altLang="zh-CN" sz="2000" kern="0" spc="-7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encouraged</a:t>
            </a:r>
            <a:r>
              <a:rPr lang="en-US" altLang="zh-CN" sz="2000" kern="0" spc="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approach</a:t>
            </a:r>
            <a:r>
              <a:rPr lang="en-US" altLang="zh-CN" sz="2000" kern="0" spc="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for</a:t>
            </a:r>
            <a:r>
              <a:rPr lang="en-US" altLang="zh-CN" sz="2000" kern="0" spc="1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implementing</a:t>
            </a:r>
            <a:r>
              <a:rPr lang="en-US" altLang="zh-CN" sz="2000" kern="0" spc="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cross-cutting</a:t>
            </a:r>
            <a:r>
              <a:rPr lang="en-US" altLang="zh-CN" sz="20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concerns</a:t>
            </a:r>
          </a:p>
        </p:txBody>
      </p:sp>
      <p:pic>
        <p:nvPicPr>
          <p:cNvPr id="73" name="73CD4675-1490-4C25-F47F-A13DE1B1860D"/>
          <p:cNvPicPr>
            <a:picLocks noChangeAspect="1"/>
          </p:cNvPicPr>
          <p:nvPr/>
        </p:nvPicPr>
        <p:blipFill>
          <a:blip r:embed="rId5" cstate="print">
            <a:extLst>
              <a:ext uri="{B3CE913E-7150-447D-77B5-AF019D4CF533}"/>
            </a:extLst>
          </a:blip>
          <a:stretch>
            <a:fillRect/>
          </a:stretch>
        </p:blipFill>
        <p:spPr>
          <a:xfrm>
            <a:off x="508000" y="1771650"/>
            <a:ext cx="3790950" cy="5076825"/>
          </a:xfrm>
          <a:prstGeom prst="rect">
            <a:avLst/>
          </a:prstGeom>
        </p:spPr>
      </p:pic>
    </p:spTree>
    <p:extLst>
      <p:ext uri="{5C4C4B31-6908-42A9-2360-A9D51D82C943}"/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9E44B29A-9CAE-4925-ABD1-76F9FADBEE6F"/>
          <p:cNvPicPr>
            <a:picLocks noChangeAspect="1"/>
          </p:cNvPicPr>
          <p:nvPr/>
        </p:nvPicPr>
        <p:blipFill>
          <a:blip r:embed="rId2" cstate="print">
            <a:extLst>
              <a:ext uri="{964364B5-0671-4B76-72FA-83954CDDAA21}"/>
            </a:extLst>
          </a:blip>
          <a:stretch>
            <a:fillRect/>
          </a:stretch>
        </p:blipFill>
        <p:spPr>
          <a:xfrm>
            <a:off x="0" y="0"/>
            <a:ext cx="13011150" cy="9753600"/>
          </a:xfrm>
          <a:prstGeom prst="rect">
            <a:avLst/>
          </a:prstGeom>
        </p:spPr>
      </p:pic>
      <p:pic>
        <p:nvPicPr>
          <p:cNvPr id="75" name="77826D79-9386-4663-32E2-D10611B21ABF"/>
          <p:cNvPicPr>
            <a:picLocks noChangeAspect="1"/>
          </p:cNvPicPr>
          <p:nvPr/>
        </p:nvPicPr>
        <p:blipFill>
          <a:blip r:embed="rId3" cstate="print">
            <a:extLst>
              <a:ext uri="{3419F34B-2446-41C7-90D7-7A0A1C4AE285}"/>
            </a:extLst>
          </a:blip>
          <a:stretch>
            <a:fillRect/>
          </a:stretch>
        </p:blipFill>
        <p:spPr>
          <a:xfrm>
            <a:off x="4438649" y="1762125"/>
            <a:ext cx="28575" cy="5095875"/>
          </a:xfrm>
          <a:prstGeom prst="rect">
            <a:avLst/>
          </a:prstGeom>
        </p:spPr>
      </p:pic>
      <p:pic>
        <p:nvPicPr>
          <p:cNvPr id="76" name="2C25A484-2717-49D1-FD18-C3E25D8E4D83"/>
          <p:cNvPicPr>
            <a:picLocks noChangeAspect="1"/>
          </p:cNvPicPr>
          <p:nvPr/>
        </p:nvPicPr>
        <p:blipFill>
          <a:blip r:embed="rId4" cstate="print">
            <a:extLst>
              <a:ext uri="{D928FD67-B465-438B-FC30-ED5775FD52A0}"/>
            </a:extLst>
          </a:blip>
          <a:stretch>
            <a:fillRect/>
          </a:stretch>
        </p:blipFill>
        <p:spPr>
          <a:xfrm>
            <a:off x="8540750" y="1762125"/>
            <a:ext cx="28575" cy="5095875"/>
          </a:xfrm>
          <a:prstGeom prst="rect">
            <a:avLst/>
          </a:prstGeom>
        </p:spPr>
      </p:pic>
      <p:sp>
        <p:nvSpPr>
          <p:cNvPr id="77" name="TextBox77"/>
          <p:cNvSpPr txBox="1"/>
          <p:nvPr/>
        </p:nvSpPr>
        <p:spPr>
          <a:xfrm>
            <a:off x="483108" y="8864094"/>
            <a:ext cx="7708900" cy="304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101000"/>
              </a:lnSpc>
            </a:pPr>
            <a:r>
              <a:rPr lang="en-US" altLang="zh-CN" sz="2000" kern="0" spc="-7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encouraged</a:t>
            </a:r>
            <a:r>
              <a:rPr lang="en-US" altLang="zh-CN" sz="2000" kern="0" spc="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approach</a:t>
            </a:r>
            <a:r>
              <a:rPr lang="en-US" altLang="zh-CN" sz="2000" kern="0" spc="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for</a:t>
            </a:r>
            <a:r>
              <a:rPr lang="en-US" altLang="zh-CN" sz="2000" kern="0" spc="1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implementing</a:t>
            </a:r>
            <a:r>
              <a:rPr lang="en-US" altLang="zh-CN" sz="2000" kern="0" spc="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cross-cutting</a:t>
            </a:r>
            <a:r>
              <a:rPr lang="en-US" altLang="zh-CN" sz="20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85858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concerns</a:t>
            </a:r>
          </a:p>
        </p:txBody>
      </p:sp>
      <p:sp>
        <p:nvSpPr>
          <p:cNvPr id="78" name="TextBox78"/>
          <p:cNvSpPr txBox="1"/>
          <p:nvPr/>
        </p:nvSpPr>
        <p:spPr>
          <a:xfrm>
            <a:off x="440960" y="1219073"/>
            <a:ext cx="3606800" cy="457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102000"/>
              </a:lnSpc>
            </a:pPr>
            <a:r>
              <a:rPr lang="en-US" altLang="zh-CN" sz="3000" kern="0" spc="-20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1.</a:t>
            </a:r>
            <a:r>
              <a:rPr lang="en-US" altLang="zh-CN" sz="3000" kern="0" spc="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000" kern="0" spc="-10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Solve</a:t>
            </a:r>
            <a:r>
              <a:rPr lang="en-US" altLang="zh-CN" sz="3000" kern="0" spc="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000" kern="0" spc="-5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core</a:t>
            </a:r>
            <a:r>
              <a:rPr lang="en-US" altLang="zh-CN" sz="3000" kern="0" spc="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000" kern="0" spc="-45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problem</a:t>
            </a:r>
          </a:p>
        </p:txBody>
      </p:sp>
      <p:pic>
        <p:nvPicPr>
          <p:cNvPr id="79" name="804D586E-EB0F-4E90-7D6A-63D0C7E13203"/>
          <p:cNvPicPr>
            <a:picLocks noChangeAspect="1"/>
          </p:cNvPicPr>
          <p:nvPr/>
        </p:nvPicPr>
        <p:blipFill>
          <a:blip r:embed="rId5" cstate="print">
            <a:extLst>
              <a:ext uri="{21719D7B-3136-432E-C000-171413C580E3}"/>
            </a:extLst>
          </a:blip>
          <a:stretch>
            <a:fillRect/>
          </a:stretch>
        </p:blipFill>
        <p:spPr>
          <a:xfrm>
            <a:off x="508000" y="1771650"/>
            <a:ext cx="3790950" cy="5076825"/>
          </a:xfrm>
          <a:prstGeom prst="rect">
            <a:avLst/>
          </a:prstGeom>
        </p:spPr>
      </p:pic>
    </p:spTree>
    <p:extLst>
      <p:ext uri="{A86C4F7B-EB48-45A4-DED1-0DDB8BD001E9}"/>
    </p:extLst>
  </p:cSld>
  <p:clrMapOvr>
    <a:masterClrMapping/>
  </p:clrMapOvr>
</p:sld>
</file>

<file path=ppt/theme/theme1.xml><?xml version="1.0" encoding="utf-8"?>
<a:theme xmlns:a="http://schemas.openxmlformats.org/drawingml/2006/main" name="4F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5A579C0D-C0D1-4881-F5A1-8D81C9EA8C72}"/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401</Words>
  <Application>Microsoft Office PowerPoint</Application>
  <PresentationFormat>Custom</PresentationFormat>
  <Paragraphs>124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Arial Unicode MS</vt:lpstr>
      <vt:lpstr>Calibri</vt:lpstr>
      <vt:lpstr>Calibri Light</vt:lpstr>
      <vt:lpstr>4Fffice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Charugundla, Narendra</cp:lastModifiedBy>
  <cp:revision>2</cp:revision>
  <dcterms:modified xsi:type="dcterms:W3CDTF">2022-08-06T03:40:31Z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463cba9-5f6c-478d-9329-7b2295e4e8ed_Enabled">
    <vt:lpwstr>true</vt:lpwstr>
  </property>
  <property fmtid="{D5CDD505-2E9C-101B-9397-08002B2CF9AE}" pid="3" name="MSIP_Label_e463cba9-5f6c-478d-9329-7b2295e4e8ed_SetDate">
    <vt:lpwstr>2022-08-06T03:15:47Z</vt:lpwstr>
  </property>
  <property fmtid="{D5CDD505-2E9C-101B-9397-08002B2CF9AE}" pid="4" name="MSIP_Label_e463cba9-5f6c-478d-9329-7b2295e4e8ed_Method">
    <vt:lpwstr>Standard</vt:lpwstr>
  </property>
  <property fmtid="{D5CDD505-2E9C-101B-9397-08002B2CF9AE}" pid="5" name="MSIP_Label_e463cba9-5f6c-478d-9329-7b2295e4e8ed_Name">
    <vt:lpwstr>All Employees_2</vt:lpwstr>
  </property>
  <property fmtid="{D5CDD505-2E9C-101B-9397-08002B2CF9AE}" pid="6" name="MSIP_Label_e463cba9-5f6c-478d-9329-7b2295e4e8ed_SiteId">
    <vt:lpwstr>33440fc6-b7c7-412c-bb73-0e70b0198d5a</vt:lpwstr>
  </property>
  <property fmtid="{D5CDD505-2E9C-101B-9397-08002B2CF9AE}" pid="7" name="MSIP_Label_e463cba9-5f6c-478d-9329-7b2295e4e8ed_ActionId">
    <vt:lpwstr>9a114e1e-2359-49a5-bb9a-eedbbb88dba9</vt:lpwstr>
  </property>
  <property fmtid="{D5CDD505-2E9C-101B-9397-08002B2CF9AE}" pid="8" name="MSIP_Label_e463cba9-5f6c-478d-9329-7b2295e4e8ed_ContentBits">
    <vt:lpwstr>0</vt:lpwstr>
  </property>
</Properties>
</file>